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70de7ad78c43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b9c77e336740d0"/>
  </p:sldMasterIdLst>
  <p:sldIdLst>
    <p:sldId xmlns:r="http://schemas.openxmlformats.org/officeDocument/2006/relationships" id="256" r:id="R867355b10a0a4acf"/>
    <p:sldId xmlns:r="http://schemas.openxmlformats.org/officeDocument/2006/relationships" id="257" r:id="R75c6216d327d4393"/>
    <p:sldId xmlns:r="http://schemas.openxmlformats.org/officeDocument/2006/relationships" id="258" r:id="Rb41ebe45f9b64cc6"/>
    <p:sldId xmlns:r="http://schemas.openxmlformats.org/officeDocument/2006/relationships" id="259" r:id="Raa4fdb3fff8f41e7"/>
    <p:sldId xmlns:r="http://schemas.openxmlformats.org/officeDocument/2006/relationships" id="260" r:id="R466e8afa5b6441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9c77e336740d0" /><Relationship Type="http://schemas.openxmlformats.org/officeDocument/2006/relationships/slide" Target="/ppt/slides/slide1.xml" Id="R867355b10a0a4acf" /><Relationship Type="http://schemas.openxmlformats.org/officeDocument/2006/relationships/slide" Target="/ppt/slides/slide2.xml" Id="R75c6216d327d4393" /><Relationship Type="http://schemas.openxmlformats.org/officeDocument/2006/relationships/slide" Target="/ppt/slides/slide3.xml" Id="Rb41ebe45f9b64cc6" /><Relationship Type="http://schemas.openxmlformats.org/officeDocument/2006/relationships/slide" Target="/ppt/slides/slide4.xml" Id="Raa4fdb3fff8f41e7" /><Relationship Type="http://schemas.openxmlformats.org/officeDocument/2006/relationships/slide" Target="/ppt/slides/slide5.xml" Id="R466e8afa5b6441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e5d7a8828741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7c41afa8045f5" /><Relationship Type="http://schemas.openxmlformats.org/officeDocument/2006/relationships/theme" Target="/ppt/slideMasters/theme/theme1.xml" Id="R369fd61edc8341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87c41afa8045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5bdfd615b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31b884ea546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26ba439c94f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6bc2fcf2c41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90a26cbcc46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ÅGOT LIAN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ÅGOT LIAN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ÅGOT LIAN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ÅGOT LIAN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ÅGOT LIAN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ÅGOT LIAN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997 402 219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ÅGOT LIAN AS</a:t>
            </a:r>
          </a:p>
        </p:txBody>
      </p:sp>
    </p:spTree>
  </p:cSld>
  <p:clrMapOvr>
    <a:masterClrMapping xmlns:a="http://schemas.openxmlformats.org/drawingml/2006/main"/>
  </p:clrMapOvr>
</p:sld>
</file>