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0772ce29b944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66c4f210e64720"/>
  </p:sldMasterIdLst>
  <p:sldIdLst>
    <p:sldId xmlns:r="http://schemas.openxmlformats.org/officeDocument/2006/relationships" id="256" r:id="R4d0406343ac244cd"/>
    <p:sldId xmlns:r="http://schemas.openxmlformats.org/officeDocument/2006/relationships" id="257" r:id="Rcb1f8be7da254990"/>
    <p:sldId xmlns:r="http://schemas.openxmlformats.org/officeDocument/2006/relationships" id="258" r:id="R468201de5e0b4a5d"/>
    <p:sldId xmlns:r="http://schemas.openxmlformats.org/officeDocument/2006/relationships" id="259" r:id="R5034025b29e94d2a"/>
    <p:sldId xmlns:r="http://schemas.openxmlformats.org/officeDocument/2006/relationships" id="260" r:id="R7414d9236e474fea"/>
    <p:sldId xmlns:r="http://schemas.openxmlformats.org/officeDocument/2006/relationships" id="261" r:id="R9cac831359334e51"/>
    <p:sldId xmlns:r="http://schemas.openxmlformats.org/officeDocument/2006/relationships" id="262" r:id="R866b8f2df2974d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66c4f210e64720" /><Relationship Type="http://schemas.openxmlformats.org/officeDocument/2006/relationships/slide" Target="/ppt/slides/slide1.xml" Id="R4d0406343ac244cd" /><Relationship Type="http://schemas.openxmlformats.org/officeDocument/2006/relationships/slide" Target="/ppt/slides/slide2.xml" Id="Rcb1f8be7da254990" /><Relationship Type="http://schemas.openxmlformats.org/officeDocument/2006/relationships/slide" Target="/ppt/slides/slide3.xml" Id="R468201de5e0b4a5d" /><Relationship Type="http://schemas.openxmlformats.org/officeDocument/2006/relationships/slide" Target="/ppt/slides/slide4.xml" Id="R5034025b29e94d2a" /><Relationship Type="http://schemas.openxmlformats.org/officeDocument/2006/relationships/slide" Target="/ppt/slides/slide5.xml" Id="R7414d9236e474fea" /><Relationship Type="http://schemas.openxmlformats.org/officeDocument/2006/relationships/slide" Target="/ppt/slides/slide6.xml" Id="R9cac831359334e51" /><Relationship Type="http://schemas.openxmlformats.org/officeDocument/2006/relationships/slide" Target="/ppt/slides/slide7.xml" Id="R866b8f2df2974d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e9705dadd744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ce878539204a62" /><Relationship Type="http://schemas.openxmlformats.org/officeDocument/2006/relationships/theme" Target="/ppt/slideMasters/theme/theme1.xml" Id="Ra5e583de11f44b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ce878539204a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03a487d5c340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c89f9496f24a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53a47ed2804c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877c0b698442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ab7136e9fb41c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a89ec9a9f64f0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35c9c500e74e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GILDEVANGEN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GILDEVANGEN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GILDEVANGEN AS ble etablert [år] og holder til i Levanger.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GILDEVANGEN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GILDEVANGEN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GILDEVANGEN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−56 171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28 346 296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41 392 360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41 607 387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GILDEVANGEN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SKJELBRED LEIF 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GILDEVANGEN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Kongeveg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7604 Levanger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 07 84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997 400 933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GILDEVANGEN AS</a:t>
            </a:r>
          </a:p>
        </p:txBody>
      </p:sp>
    </p:spTree>
  </p:cSld>
  <p:clrMapOvr>
    <a:masterClrMapping xmlns:a="http://schemas.openxmlformats.org/drawingml/2006/main"/>
  </p:clrMapOvr>
</p:sld>
</file>