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91bdffdf7e43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8b15b0170f4e74"/>
  </p:sldMasterIdLst>
  <p:sldIdLst>
    <p:sldId xmlns:r="http://schemas.openxmlformats.org/officeDocument/2006/relationships" id="256" r:id="R6c47c135328d4f90"/>
    <p:sldId xmlns:r="http://schemas.openxmlformats.org/officeDocument/2006/relationships" id="257" r:id="R6f50c1f67de14f26"/>
    <p:sldId xmlns:r="http://schemas.openxmlformats.org/officeDocument/2006/relationships" id="258" r:id="Re1e56a4054c6400a"/>
    <p:sldId xmlns:r="http://schemas.openxmlformats.org/officeDocument/2006/relationships" id="259" r:id="Rda6c9e5464e24940"/>
    <p:sldId xmlns:r="http://schemas.openxmlformats.org/officeDocument/2006/relationships" id="260" r:id="R4307def6ad3449e7"/>
    <p:sldId xmlns:r="http://schemas.openxmlformats.org/officeDocument/2006/relationships" id="261" r:id="Rdc9ed4114fcb45cf"/>
    <p:sldId xmlns:r="http://schemas.openxmlformats.org/officeDocument/2006/relationships" id="262" r:id="R3fddf2e081ee4b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8b15b0170f4e74" /><Relationship Type="http://schemas.openxmlformats.org/officeDocument/2006/relationships/slide" Target="/ppt/slides/slide1.xml" Id="R6c47c135328d4f90" /><Relationship Type="http://schemas.openxmlformats.org/officeDocument/2006/relationships/slide" Target="/ppt/slides/slide2.xml" Id="R6f50c1f67de14f26" /><Relationship Type="http://schemas.openxmlformats.org/officeDocument/2006/relationships/slide" Target="/ppt/slides/slide3.xml" Id="Re1e56a4054c6400a" /><Relationship Type="http://schemas.openxmlformats.org/officeDocument/2006/relationships/slide" Target="/ppt/slides/slide4.xml" Id="Rda6c9e5464e24940" /><Relationship Type="http://schemas.openxmlformats.org/officeDocument/2006/relationships/slide" Target="/ppt/slides/slide5.xml" Id="R4307def6ad3449e7" /><Relationship Type="http://schemas.openxmlformats.org/officeDocument/2006/relationships/slide" Target="/ppt/slides/slide6.xml" Id="Rdc9ed4114fcb45cf" /><Relationship Type="http://schemas.openxmlformats.org/officeDocument/2006/relationships/slide" Target="/ppt/slides/slide7.xml" Id="R3fddf2e081ee4b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3c4e249f3a4a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03c47e52849aa" /><Relationship Type="http://schemas.openxmlformats.org/officeDocument/2006/relationships/theme" Target="/ppt/slideMasters/theme/theme1.xml" Id="Re7ffaa5938fd41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c03c47e52849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fe545304c4d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39bad50e849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3f6a5731d46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79b912d5349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0448722fe41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02090d8a74e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3b7df03a943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−152 225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581 908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112 227 107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113 231 303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SÆVIG TOR AUDUN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Brattlien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997 398 432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MELT AS</a:t>
            </a:r>
          </a:p>
        </p:txBody>
      </p:sp>
    </p:spTree>
  </p:cSld>
  <p:clrMapOvr>
    <a:masterClrMapping xmlns:a="http://schemas.openxmlformats.org/drawingml/2006/main"/>
  </p:clrMapOvr>
</p:sld>
</file>