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5de4fde2ed4e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186254da8641e6"/>
  </p:sldMasterIdLst>
  <p:sldIdLst>
    <p:sldId xmlns:r="http://schemas.openxmlformats.org/officeDocument/2006/relationships" id="256" r:id="R1ba40d4e1868477c"/>
    <p:sldId xmlns:r="http://schemas.openxmlformats.org/officeDocument/2006/relationships" id="257" r:id="R4753a32fea6f4e84"/>
    <p:sldId xmlns:r="http://schemas.openxmlformats.org/officeDocument/2006/relationships" id="258" r:id="Rc925f2a50fa34eda"/>
    <p:sldId xmlns:r="http://schemas.openxmlformats.org/officeDocument/2006/relationships" id="259" r:id="R1089cf1e38934a4f"/>
    <p:sldId xmlns:r="http://schemas.openxmlformats.org/officeDocument/2006/relationships" id="260" r:id="R62b067c3bbe840af"/>
    <p:sldId xmlns:r="http://schemas.openxmlformats.org/officeDocument/2006/relationships" id="261" r:id="R833a55c53a104644"/>
    <p:sldId xmlns:r="http://schemas.openxmlformats.org/officeDocument/2006/relationships" id="262" r:id="Ra180e3ba5ab644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186254da8641e6" /><Relationship Type="http://schemas.openxmlformats.org/officeDocument/2006/relationships/slide" Target="/ppt/slides/slide1.xml" Id="R1ba40d4e1868477c" /><Relationship Type="http://schemas.openxmlformats.org/officeDocument/2006/relationships/slide" Target="/ppt/slides/slide2.xml" Id="R4753a32fea6f4e84" /><Relationship Type="http://schemas.openxmlformats.org/officeDocument/2006/relationships/slide" Target="/ppt/slides/slide3.xml" Id="Rc925f2a50fa34eda" /><Relationship Type="http://schemas.openxmlformats.org/officeDocument/2006/relationships/slide" Target="/ppt/slides/slide4.xml" Id="R1089cf1e38934a4f" /><Relationship Type="http://schemas.openxmlformats.org/officeDocument/2006/relationships/slide" Target="/ppt/slides/slide5.xml" Id="R62b067c3bbe840af" /><Relationship Type="http://schemas.openxmlformats.org/officeDocument/2006/relationships/slide" Target="/ppt/slides/slide6.xml" Id="R833a55c53a104644" /><Relationship Type="http://schemas.openxmlformats.org/officeDocument/2006/relationships/slide" Target="/ppt/slides/slide7.xml" Id="Ra180e3ba5ab644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2ed54d2ac4c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086ab96344e43" /><Relationship Type="http://schemas.openxmlformats.org/officeDocument/2006/relationships/theme" Target="/ppt/slideMasters/theme/theme1.xml" Id="R5f119a7d2d8849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b086ab96344e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8f0f9fb114f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0244c59e94f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4522a1b534e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76039bf7b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709933f3b4a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21ff0a2ea41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19b20c7a14a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STRAND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STRAND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STRAND &amp; CO AS ble etablert [år] og holder til i Nedre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STRAND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STRAND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STRAND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45 176 988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5 858 252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4 797 907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15 582 589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39 080 059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STRAND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ASSEMBLIN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STRAND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Sigdalsveien 3950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3358 Nedre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997 392 825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STRAND &amp; CO AS</a:t>
            </a:r>
          </a:p>
        </p:txBody>
      </p:sp>
    </p:spTree>
  </p:cSld>
  <p:clrMapOvr>
    <a:masterClrMapping xmlns:a="http://schemas.openxmlformats.org/drawingml/2006/main"/>
  </p:clrMapOvr>
</p:sld>
</file>