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0b80f0139f49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8b83b28a1a4000"/>
  </p:sldMasterIdLst>
  <p:sldIdLst>
    <p:sldId xmlns:r="http://schemas.openxmlformats.org/officeDocument/2006/relationships" id="256" r:id="Ra0a1d129828b47c7"/>
    <p:sldId xmlns:r="http://schemas.openxmlformats.org/officeDocument/2006/relationships" id="257" r:id="Racaecc90533d4daa"/>
    <p:sldId xmlns:r="http://schemas.openxmlformats.org/officeDocument/2006/relationships" id="258" r:id="R573adcc822a840ce"/>
    <p:sldId xmlns:r="http://schemas.openxmlformats.org/officeDocument/2006/relationships" id="259" r:id="Rd5edc94a88f64ea8"/>
    <p:sldId xmlns:r="http://schemas.openxmlformats.org/officeDocument/2006/relationships" id="260" r:id="Rbdd3e92f5b694d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8b83b28a1a4000" /><Relationship Type="http://schemas.openxmlformats.org/officeDocument/2006/relationships/slide" Target="/ppt/slides/slide1.xml" Id="Ra0a1d129828b47c7" /><Relationship Type="http://schemas.openxmlformats.org/officeDocument/2006/relationships/slide" Target="/ppt/slides/slide2.xml" Id="Racaecc90533d4daa" /><Relationship Type="http://schemas.openxmlformats.org/officeDocument/2006/relationships/slide" Target="/ppt/slides/slide3.xml" Id="R573adcc822a840ce" /><Relationship Type="http://schemas.openxmlformats.org/officeDocument/2006/relationships/slide" Target="/ppt/slides/slide4.xml" Id="Rd5edc94a88f64ea8" /><Relationship Type="http://schemas.openxmlformats.org/officeDocument/2006/relationships/slide" Target="/ppt/slides/slide5.xml" Id="Rbdd3e92f5b694d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51c4b886d45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ef9769daf4e97" /><Relationship Type="http://schemas.openxmlformats.org/officeDocument/2006/relationships/theme" Target="/ppt/slideMasters/theme/theme1.xml" Id="R4abb7012a3bc41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8ef9769daf4e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a15880b3d40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42b9004c043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ec6bcd72a42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522661b3640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a6fb500c944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INDERØY KOMMUNE ble etablert [år] og holder til i Inderøy.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Vennalivegen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7670 Inderøy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12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postmottak@inderoy.kommune.no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www.inderoy.kommune.no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997 391 853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