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7e43dec29a40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f365097e6d4934"/>
  </p:sldMasterIdLst>
  <p:sldIdLst>
    <p:sldId xmlns:r="http://schemas.openxmlformats.org/officeDocument/2006/relationships" id="256" r:id="Rd7063d6000ef4a18"/>
    <p:sldId xmlns:r="http://schemas.openxmlformats.org/officeDocument/2006/relationships" id="257" r:id="Rb32189fd50134428"/>
    <p:sldId xmlns:r="http://schemas.openxmlformats.org/officeDocument/2006/relationships" id="258" r:id="R3e021787744a4f01"/>
    <p:sldId xmlns:r="http://schemas.openxmlformats.org/officeDocument/2006/relationships" id="259" r:id="R6b509985471747e6"/>
    <p:sldId xmlns:r="http://schemas.openxmlformats.org/officeDocument/2006/relationships" id="260" r:id="R42da87dc914349e8"/>
    <p:sldId xmlns:r="http://schemas.openxmlformats.org/officeDocument/2006/relationships" id="261" r:id="R03098e2c9a5d4abf"/>
    <p:sldId xmlns:r="http://schemas.openxmlformats.org/officeDocument/2006/relationships" id="262" r:id="R00988102bdde44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f365097e6d4934" /><Relationship Type="http://schemas.openxmlformats.org/officeDocument/2006/relationships/slide" Target="/ppt/slides/slide1.xml" Id="Rd7063d6000ef4a18" /><Relationship Type="http://schemas.openxmlformats.org/officeDocument/2006/relationships/slide" Target="/ppt/slides/slide2.xml" Id="Rb32189fd50134428" /><Relationship Type="http://schemas.openxmlformats.org/officeDocument/2006/relationships/slide" Target="/ppt/slides/slide3.xml" Id="R3e021787744a4f01" /><Relationship Type="http://schemas.openxmlformats.org/officeDocument/2006/relationships/slide" Target="/ppt/slides/slide4.xml" Id="R6b509985471747e6" /><Relationship Type="http://schemas.openxmlformats.org/officeDocument/2006/relationships/slide" Target="/ppt/slides/slide5.xml" Id="R42da87dc914349e8" /><Relationship Type="http://schemas.openxmlformats.org/officeDocument/2006/relationships/slide" Target="/ppt/slides/slide6.xml" Id="R03098e2c9a5d4abf" /><Relationship Type="http://schemas.openxmlformats.org/officeDocument/2006/relationships/slide" Target="/ppt/slides/slide7.xml" Id="R00988102bdde44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df5332897a41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fc9d87ce042b2" /><Relationship Type="http://schemas.openxmlformats.org/officeDocument/2006/relationships/theme" Target="/ppt/slideMasters/theme/theme1.xml" Id="Rf510953e169045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5fc9d87ce042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167ca348c4a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f0fec021e4f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402616c314d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2becd6bda44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9cd11ccdb48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84cb6f72d4e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17414c97548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NORRØN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NORRØN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NORRØN GRUPPEN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NORRØN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NORRØN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NORRØN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645 090 267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66 428 673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31 646 121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327 052 322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1 082 521 379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NORRØN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SUI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DEGGERN INVEST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NORRØN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Sokndalsveien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4372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49 65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post@norron.no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www.norron.no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997 390 237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NORRØN GRUPPEN AS</a:t>
            </a:r>
          </a:p>
        </p:txBody>
      </p:sp>
    </p:spTree>
  </p:cSld>
  <p:clrMapOvr>
    <a:masterClrMapping xmlns:a="http://schemas.openxmlformats.org/drawingml/2006/main"/>
  </p:clrMapOvr>
</p:sld>
</file>