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3b430dc3d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d01acbb994376"/>
  </p:sldMasterIdLst>
  <p:sldIdLst>
    <p:sldId xmlns:r="http://schemas.openxmlformats.org/officeDocument/2006/relationships" id="256" r:id="R5fea3b7f72d34c38"/>
    <p:sldId xmlns:r="http://schemas.openxmlformats.org/officeDocument/2006/relationships" id="257" r:id="R5496ab2820014541"/>
    <p:sldId xmlns:r="http://schemas.openxmlformats.org/officeDocument/2006/relationships" id="258" r:id="Rb0fdddc1b8cc4aea"/>
    <p:sldId xmlns:r="http://schemas.openxmlformats.org/officeDocument/2006/relationships" id="259" r:id="R357f83c7a9ea4261"/>
    <p:sldId xmlns:r="http://schemas.openxmlformats.org/officeDocument/2006/relationships" id="260" r:id="Rc06c2c76aab14392"/>
    <p:sldId xmlns:r="http://schemas.openxmlformats.org/officeDocument/2006/relationships" id="261" r:id="Re29e962a669748b1"/>
    <p:sldId xmlns:r="http://schemas.openxmlformats.org/officeDocument/2006/relationships" id="262" r:id="R56a4e79db26a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d01acbb994376" /><Relationship Type="http://schemas.openxmlformats.org/officeDocument/2006/relationships/slide" Target="/ppt/slides/slide1.xml" Id="R5fea3b7f72d34c38" /><Relationship Type="http://schemas.openxmlformats.org/officeDocument/2006/relationships/slide" Target="/ppt/slides/slide2.xml" Id="R5496ab2820014541" /><Relationship Type="http://schemas.openxmlformats.org/officeDocument/2006/relationships/slide" Target="/ppt/slides/slide3.xml" Id="Rb0fdddc1b8cc4aea" /><Relationship Type="http://schemas.openxmlformats.org/officeDocument/2006/relationships/slide" Target="/ppt/slides/slide4.xml" Id="R357f83c7a9ea4261" /><Relationship Type="http://schemas.openxmlformats.org/officeDocument/2006/relationships/slide" Target="/ppt/slides/slide5.xml" Id="Rc06c2c76aab14392" /><Relationship Type="http://schemas.openxmlformats.org/officeDocument/2006/relationships/slide" Target="/ppt/slides/slide6.xml" Id="Re29e962a669748b1" /><Relationship Type="http://schemas.openxmlformats.org/officeDocument/2006/relationships/slide" Target="/ppt/slides/slide7.xml" Id="R56a4e79db26a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4c7e37b47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54442477f496a" /><Relationship Type="http://schemas.openxmlformats.org/officeDocument/2006/relationships/theme" Target="/ppt/slideMasters/theme/theme1.xml" Id="Re6d0ebe4688d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54442477f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f0bc8434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72c9a8af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3d25e650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0cf57090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2080ad62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1972eac9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84b697ee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