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79e95770b40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746f1fedd47fb"/>
  </p:sldMasterIdLst>
  <p:sldIdLst>
    <p:sldId xmlns:r="http://schemas.openxmlformats.org/officeDocument/2006/relationships" id="256" r:id="Rffc9186743e84807"/>
    <p:sldId xmlns:r="http://schemas.openxmlformats.org/officeDocument/2006/relationships" id="257" r:id="R92ee580e34d54ac6"/>
    <p:sldId xmlns:r="http://schemas.openxmlformats.org/officeDocument/2006/relationships" id="258" r:id="Rb84e6f9b25864187"/>
    <p:sldId xmlns:r="http://schemas.openxmlformats.org/officeDocument/2006/relationships" id="259" r:id="Rf485fe164ed34811"/>
    <p:sldId xmlns:r="http://schemas.openxmlformats.org/officeDocument/2006/relationships" id="260" r:id="R62ef5fbecedd47ba"/>
    <p:sldId xmlns:r="http://schemas.openxmlformats.org/officeDocument/2006/relationships" id="261" r:id="Rc851dead7aa146ea"/>
    <p:sldId xmlns:r="http://schemas.openxmlformats.org/officeDocument/2006/relationships" id="262" r:id="Rd7f4bb2231e041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746f1fedd47fb" /><Relationship Type="http://schemas.openxmlformats.org/officeDocument/2006/relationships/slide" Target="/ppt/slides/slide1.xml" Id="Rffc9186743e84807" /><Relationship Type="http://schemas.openxmlformats.org/officeDocument/2006/relationships/slide" Target="/ppt/slides/slide2.xml" Id="R92ee580e34d54ac6" /><Relationship Type="http://schemas.openxmlformats.org/officeDocument/2006/relationships/slide" Target="/ppt/slides/slide3.xml" Id="Rb84e6f9b25864187" /><Relationship Type="http://schemas.openxmlformats.org/officeDocument/2006/relationships/slide" Target="/ppt/slides/slide4.xml" Id="Rf485fe164ed34811" /><Relationship Type="http://schemas.openxmlformats.org/officeDocument/2006/relationships/slide" Target="/ppt/slides/slide5.xml" Id="R62ef5fbecedd47ba" /><Relationship Type="http://schemas.openxmlformats.org/officeDocument/2006/relationships/slide" Target="/ppt/slides/slide6.xml" Id="Rc851dead7aa146ea" /><Relationship Type="http://schemas.openxmlformats.org/officeDocument/2006/relationships/slide" Target="/ppt/slides/slide7.xml" Id="Rd7f4bb2231e041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92b8ff057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d17f4f4f440b5" /><Relationship Type="http://schemas.openxmlformats.org/officeDocument/2006/relationships/theme" Target="/ppt/slideMasters/theme/theme1.xml" Id="R266727800b40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d17f4f4f4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c59c4274c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74d201c2d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7305146e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9576c8ede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815f614ae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2985c0f85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62f44802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MONTASJELAGET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MONTASJELAGET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46 430 956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2 043 133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1 576 997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3 946 051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13 507 135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PHM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kennethtjessem@hotmail.com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www.montasjelaget.no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997 379 101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MONTASJELAGET AS</a:t>
            </a:r>
          </a:p>
        </p:txBody>
      </p:sp>
    </p:spTree>
  </p:cSld>
  <p:clrMapOvr>
    <a:masterClrMapping xmlns:a="http://schemas.openxmlformats.org/drawingml/2006/main"/>
  </p:clrMapOvr>
</p:sld>
</file>