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3cf2a03814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b3018f35f46aa"/>
  </p:sldMasterIdLst>
  <p:sldIdLst>
    <p:sldId xmlns:r="http://schemas.openxmlformats.org/officeDocument/2006/relationships" id="256" r:id="R45fb1d68b1d44fa1"/>
    <p:sldId xmlns:r="http://schemas.openxmlformats.org/officeDocument/2006/relationships" id="257" r:id="Ra980df3788694631"/>
    <p:sldId xmlns:r="http://schemas.openxmlformats.org/officeDocument/2006/relationships" id="258" r:id="R40cf711681e04ac3"/>
    <p:sldId xmlns:r="http://schemas.openxmlformats.org/officeDocument/2006/relationships" id="259" r:id="Re4d07bc276b24315"/>
    <p:sldId xmlns:r="http://schemas.openxmlformats.org/officeDocument/2006/relationships" id="260" r:id="Rd3564507ef804de9"/>
    <p:sldId xmlns:r="http://schemas.openxmlformats.org/officeDocument/2006/relationships" id="261" r:id="Rbb73943dc342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b3018f35f46aa" /><Relationship Type="http://schemas.openxmlformats.org/officeDocument/2006/relationships/slide" Target="/ppt/slides/slide1.xml" Id="R45fb1d68b1d44fa1" /><Relationship Type="http://schemas.openxmlformats.org/officeDocument/2006/relationships/slide" Target="/ppt/slides/slide2.xml" Id="Ra980df3788694631" /><Relationship Type="http://schemas.openxmlformats.org/officeDocument/2006/relationships/slide" Target="/ppt/slides/slide3.xml" Id="R40cf711681e04ac3" /><Relationship Type="http://schemas.openxmlformats.org/officeDocument/2006/relationships/slide" Target="/ppt/slides/slide4.xml" Id="Re4d07bc276b24315" /><Relationship Type="http://schemas.openxmlformats.org/officeDocument/2006/relationships/slide" Target="/ppt/slides/slide5.xml" Id="Rd3564507ef804de9" /><Relationship Type="http://schemas.openxmlformats.org/officeDocument/2006/relationships/slide" Target="/ppt/slides/slide6.xml" Id="Rbb73943dc342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14a3e180f4e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09b6755d1479a" /><Relationship Type="http://schemas.openxmlformats.org/officeDocument/2006/relationships/theme" Target="/ppt/slideMasters/theme/theme1.xml" Id="Raa5cc952b9ff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09b6755d147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10f09769c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f413e56fc4d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da2c16d6e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e8ee0e38b45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bee965f6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a36036305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ERLING ROLSTAD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ROLSTAD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ROLSTAD HOLDING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ROLSTAD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ROLSTAD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ROLSTAD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 HOLDING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 HOLDING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ROLSTAD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post@rolstad-as.no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997 378 806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ROLSTAD HOLDING AS</a:t>
            </a:r>
          </a:p>
        </p:txBody>
      </p:sp>
    </p:spTree>
  </p:cSld>
  <p:clrMapOvr>
    <a:masterClrMapping xmlns:a="http://schemas.openxmlformats.org/drawingml/2006/main"/>
  </p:clrMapOvr>
</p:sld>
</file>