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7160ef0ee84d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025ffe844c4407"/>
  </p:sldMasterIdLst>
  <p:sldIdLst>
    <p:sldId xmlns:r="http://schemas.openxmlformats.org/officeDocument/2006/relationships" id="256" r:id="R2eae08172ef544e9"/>
    <p:sldId xmlns:r="http://schemas.openxmlformats.org/officeDocument/2006/relationships" id="257" r:id="Rae92a254c0694f1d"/>
    <p:sldId xmlns:r="http://schemas.openxmlformats.org/officeDocument/2006/relationships" id="258" r:id="R69dbe8c8083243d0"/>
    <p:sldId xmlns:r="http://schemas.openxmlformats.org/officeDocument/2006/relationships" id="259" r:id="R92206c6641bb4729"/>
    <p:sldId xmlns:r="http://schemas.openxmlformats.org/officeDocument/2006/relationships" id="260" r:id="R3fc4e9e29cd74bd7"/>
    <p:sldId xmlns:r="http://schemas.openxmlformats.org/officeDocument/2006/relationships" id="261" r:id="R863e821df88d47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025ffe844c4407" /><Relationship Type="http://schemas.openxmlformats.org/officeDocument/2006/relationships/slide" Target="/ppt/slides/slide1.xml" Id="R2eae08172ef544e9" /><Relationship Type="http://schemas.openxmlformats.org/officeDocument/2006/relationships/slide" Target="/ppt/slides/slide2.xml" Id="Rae92a254c0694f1d" /><Relationship Type="http://schemas.openxmlformats.org/officeDocument/2006/relationships/slide" Target="/ppt/slides/slide3.xml" Id="R69dbe8c8083243d0" /><Relationship Type="http://schemas.openxmlformats.org/officeDocument/2006/relationships/slide" Target="/ppt/slides/slide4.xml" Id="R92206c6641bb4729" /><Relationship Type="http://schemas.openxmlformats.org/officeDocument/2006/relationships/slide" Target="/ppt/slides/slide5.xml" Id="R3fc4e9e29cd74bd7" /><Relationship Type="http://schemas.openxmlformats.org/officeDocument/2006/relationships/slide" Target="/ppt/slides/slide6.xml" Id="R863e821df88d47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5061de9d6c41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a922642c542cd" /><Relationship Type="http://schemas.openxmlformats.org/officeDocument/2006/relationships/theme" Target="/ppt/slideMasters/theme/theme1.xml" Id="Ref4e681ff40d47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fa922642c542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0539b96e543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b971f4ad94b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3cab036d54c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e149c4e8343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042d1aa324d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61654692943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ARUNAS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ARUNAS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ARUNAS AS ble etablert [år] og holder til i Råholt.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ARUNAS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ARUNAS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ARUNAS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ARUNAS ULINSKAS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REMIGIJUS MAZONAS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ARUNAS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Kjerkevegen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2070 Råholt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997 378 636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ARUNAS AS</a:t>
            </a:r>
          </a:p>
        </p:txBody>
      </p:sp>
    </p:spTree>
  </p:cSld>
  <p:clrMapOvr>
    <a:masterClrMapping xmlns:a="http://schemas.openxmlformats.org/drawingml/2006/main"/>
  </p:clrMapOvr>
</p:sld>
</file>