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797cfe505a41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4726a50a5443fa"/>
  </p:sldMasterIdLst>
  <p:sldIdLst>
    <p:sldId xmlns:r="http://schemas.openxmlformats.org/officeDocument/2006/relationships" id="256" r:id="R413d3b3665d448c7"/>
    <p:sldId xmlns:r="http://schemas.openxmlformats.org/officeDocument/2006/relationships" id="257" r:id="Rf2e06dd392924579"/>
    <p:sldId xmlns:r="http://schemas.openxmlformats.org/officeDocument/2006/relationships" id="258" r:id="R06dc699f803247e4"/>
    <p:sldId xmlns:r="http://schemas.openxmlformats.org/officeDocument/2006/relationships" id="259" r:id="R3ba00eb68219433e"/>
    <p:sldId xmlns:r="http://schemas.openxmlformats.org/officeDocument/2006/relationships" id="260" r:id="R3d8255646f5e4c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4726a50a5443fa" /><Relationship Type="http://schemas.openxmlformats.org/officeDocument/2006/relationships/slide" Target="/ppt/slides/slide1.xml" Id="R413d3b3665d448c7" /><Relationship Type="http://schemas.openxmlformats.org/officeDocument/2006/relationships/slide" Target="/ppt/slides/slide2.xml" Id="Rf2e06dd392924579" /><Relationship Type="http://schemas.openxmlformats.org/officeDocument/2006/relationships/slide" Target="/ppt/slides/slide3.xml" Id="R06dc699f803247e4" /><Relationship Type="http://schemas.openxmlformats.org/officeDocument/2006/relationships/slide" Target="/ppt/slides/slide4.xml" Id="R3ba00eb68219433e" /><Relationship Type="http://schemas.openxmlformats.org/officeDocument/2006/relationships/slide" Target="/ppt/slides/slide5.xml" Id="R3d8255646f5e4c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ec42380b044d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03d3a720e4dda" /><Relationship Type="http://schemas.openxmlformats.org/officeDocument/2006/relationships/theme" Target="/ppt/slideMasters/theme/theme1.xml" Id="R3b0147ed003742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c03d3a720e4d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7ff3cde1443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58d6d03d445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a2ebc181b42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ba6cc6a0c4e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d66132e5444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LØFLO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LØFLO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LØFLO INSTALLASJON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LØFLO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LØFLO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LØFLO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997 376 900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LØFLO INSTALLASJON AS</a:t>
            </a:r>
          </a:p>
        </p:txBody>
      </p:sp>
    </p:spTree>
  </p:cSld>
  <p:clrMapOvr>
    <a:masterClrMapping xmlns:a="http://schemas.openxmlformats.org/drawingml/2006/main"/>
  </p:clrMapOvr>
</p:sld>
</file>