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5884736d5d4f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5b11a9d4304b02"/>
  </p:sldMasterIdLst>
  <p:sldIdLst>
    <p:sldId xmlns:r="http://schemas.openxmlformats.org/officeDocument/2006/relationships" id="256" r:id="R06628d3593cf4e1a"/>
    <p:sldId xmlns:r="http://schemas.openxmlformats.org/officeDocument/2006/relationships" id="257" r:id="R82494a7b0240499e"/>
    <p:sldId xmlns:r="http://schemas.openxmlformats.org/officeDocument/2006/relationships" id="258" r:id="R89a5161bb8f24ed1"/>
    <p:sldId xmlns:r="http://schemas.openxmlformats.org/officeDocument/2006/relationships" id="259" r:id="R0912a394ac834b36"/>
    <p:sldId xmlns:r="http://schemas.openxmlformats.org/officeDocument/2006/relationships" id="260" r:id="R434b27e4475443d4"/>
    <p:sldId xmlns:r="http://schemas.openxmlformats.org/officeDocument/2006/relationships" id="261" r:id="R89ccd5ecf75f4223"/>
    <p:sldId xmlns:r="http://schemas.openxmlformats.org/officeDocument/2006/relationships" id="262" r:id="R4fdcdf841b2a48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5b11a9d4304b02" /><Relationship Type="http://schemas.openxmlformats.org/officeDocument/2006/relationships/slide" Target="/ppt/slides/slide1.xml" Id="R06628d3593cf4e1a" /><Relationship Type="http://schemas.openxmlformats.org/officeDocument/2006/relationships/slide" Target="/ppt/slides/slide2.xml" Id="R82494a7b0240499e" /><Relationship Type="http://schemas.openxmlformats.org/officeDocument/2006/relationships/slide" Target="/ppt/slides/slide3.xml" Id="R89a5161bb8f24ed1" /><Relationship Type="http://schemas.openxmlformats.org/officeDocument/2006/relationships/slide" Target="/ppt/slides/slide4.xml" Id="R0912a394ac834b36" /><Relationship Type="http://schemas.openxmlformats.org/officeDocument/2006/relationships/slide" Target="/ppt/slides/slide5.xml" Id="R434b27e4475443d4" /><Relationship Type="http://schemas.openxmlformats.org/officeDocument/2006/relationships/slide" Target="/ppt/slides/slide6.xml" Id="R89ccd5ecf75f4223" /><Relationship Type="http://schemas.openxmlformats.org/officeDocument/2006/relationships/slide" Target="/ppt/slides/slide7.xml" Id="R4fdcdf841b2a48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7aaad173854c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91d1233b04a03" /><Relationship Type="http://schemas.openxmlformats.org/officeDocument/2006/relationships/theme" Target="/ppt/slideMasters/theme/theme1.xml" Id="Re99028a3397342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a91d1233b04a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9a06f90a245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f49faac3546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ed4218b994b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5a258c15948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567b83a7443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526db0b7144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5d8581e354d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JANSEN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JANSEN ELEKTRO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21 626 282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1 761 450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1 343 401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4 530 055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10 305 612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JANSEN HOLDING AS  –  37,0 %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HEEN INVEST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MARIDA AS  –  21,0 %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OLDN INVEST AS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T.S.K HOLDING AS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VI.TO AS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Nørvevika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10 43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997 374 142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JANSEN ELEKTRO AS</a:t>
            </a:r>
          </a:p>
        </p:txBody>
      </p:sp>
    </p:spTree>
  </p:cSld>
  <p:clrMapOvr>
    <a:masterClrMapping xmlns:a="http://schemas.openxmlformats.org/drawingml/2006/main"/>
  </p:clrMapOvr>
</p:sld>
</file>