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1dc48c55ee4a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c441003d434352"/>
  </p:sldMasterIdLst>
  <p:sldIdLst>
    <p:sldId xmlns:r="http://schemas.openxmlformats.org/officeDocument/2006/relationships" id="256" r:id="Rf95729472e7f4d76"/>
    <p:sldId xmlns:r="http://schemas.openxmlformats.org/officeDocument/2006/relationships" id="257" r:id="R23d3c620957648ee"/>
    <p:sldId xmlns:r="http://schemas.openxmlformats.org/officeDocument/2006/relationships" id="258" r:id="Ref6043ab787d4518"/>
    <p:sldId xmlns:r="http://schemas.openxmlformats.org/officeDocument/2006/relationships" id="259" r:id="R0d1ceac73d0a4662"/>
    <p:sldId xmlns:r="http://schemas.openxmlformats.org/officeDocument/2006/relationships" id="260" r:id="R02eca025b562416b"/>
    <p:sldId xmlns:r="http://schemas.openxmlformats.org/officeDocument/2006/relationships" id="261" r:id="Rc57c035b1c5c4c5c"/>
    <p:sldId xmlns:r="http://schemas.openxmlformats.org/officeDocument/2006/relationships" id="262" r:id="R02679bcbd42646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441003d434352" /><Relationship Type="http://schemas.openxmlformats.org/officeDocument/2006/relationships/slide" Target="/ppt/slides/slide1.xml" Id="Rf95729472e7f4d76" /><Relationship Type="http://schemas.openxmlformats.org/officeDocument/2006/relationships/slide" Target="/ppt/slides/slide2.xml" Id="R23d3c620957648ee" /><Relationship Type="http://schemas.openxmlformats.org/officeDocument/2006/relationships/slide" Target="/ppt/slides/slide3.xml" Id="Ref6043ab787d4518" /><Relationship Type="http://schemas.openxmlformats.org/officeDocument/2006/relationships/slide" Target="/ppt/slides/slide4.xml" Id="R0d1ceac73d0a4662" /><Relationship Type="http://schemas.openxmlformats.org/officeDocument/2006/relationships/slide" Target="/ppt/slides/slide5.xml" Id="R02eca025b562416b" /><Relationship Type="http://schemas.openxmlformats.org/officeDocument/2006/relationships/slide" Target="/ppt/slides/slide6.xml" Id="Rc57c035b1c5c4c5c" /><Relationship Type="http://schemas.openxmlformats.org/officeDocument/2006/relationships/slide" Target="/ppt/slides/slide7.xml" Id="R02679bcbd42646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8a06fb66b43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49f39388e454c" /><Relationship Type="http://schemas.openxmlformats.org/officeDocument/2006/relationships/theme" Target="/ppt/slideMasters/theme/theme1.xml" Id="R6824bc0656e043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a49f39388e45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9e4bfd69041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3b9d966e841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2cac06a1c48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3e4bcc3f84f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54853be3741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d193d939246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e46617f634f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GEOSOFT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GEOSOFT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46 280 702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9 270 230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7 686 004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2 092 768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18 296 989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GEOMATIKK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997 373 642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GEOSOFT AS</a:t>
            </a:r>
          </a:p>
        </p:txBody>
      </p:sp>
    </p:spTree>
  </p:cSld>
  <p:clrMapOvr>
    <a:masterClrMapping xmlns:a="http://schemas.openxmlformats.org/drawingml/2006/main"/>
  </p:clrMapOvr>
</p:sld>
</file>