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ba7946bb9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ec2767954d4c79"/>
  </p:sldMasterIdLst>
  <p:sldIdLst>
    <p:sldId xmlns:r="http://schemas.openxmlformats.org/officeDocument/2006/relationships" id="256" r:id="Ra647065070614d0e"/>
    <p:sldId xmlns:r="http://schemas.openxmlformats.org/officeDocument/2006/relationships" id="257" r:id="Ra3f4a95f2fec43bb"/>
    <p:sldId xmlns:r="http://schemas.openxmlformats.org/officeDocument/2006/relationships" id="258" r:id="R6a179d8199cd4247"/>
    <p:sldId xmlns:r="http://schemas.openxmlformats.org/officeDocument/2006/relationships" id="259" r:id="R7fd7c38cf434436f"/>
    <p:sldId xmlns:r="http://schemas.openxmlformats.org/officeDocument/2006/relationships" id="260" r:id="R1e1764df1c55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c2767954d4c79" /><Relationship Type="http://schemas.openxmlformats.org/officeDocument/2006/relationships/slide" Target="/ppt/slides/slide1.xml" Id="Ra647065070614d0e" /><Relationship Type="http://schemas.openxmlformats.org/officeDocument/2006/relationships/slide" Target="/ppt/slides/slide2.xml" Id="Ra3f4a95f2fec43bb" /><Relationship Type="http://schemas.openxmlformats.org/officeDocument/2006/relationships/slide" Target="/ppt/slides/slide3.xml" Id="R6a179d8199cd4247" /><Relationship Type="http://schemas.openxmlformats.org/officeDocument/2006/relationships/slide" Target="/ppt/slides/slide4.xml" Id="R7fd7c38cf434436f" /><Relationship Type="http://schemas.openxmlformats.org/officeDocument/2006/relationships/slide" Target="/ppt/slides/slide5.xml" Id="R1e1764df1c55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cf6033363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81da39e1f40a7" /><Relationship Type="http://schemas.openxmlformats.org/officeDocument/2006/relationships/theme" Target="/ppt/slideMasters/theme/theme1.xml" Id="R86597d42616b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81da39e1f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3dcf89177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14f1eec1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1718083cd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799be38e84d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234df42f7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BMC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BMC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BMC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BMC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BMC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BMC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997 372 050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BMC UTLEIE AS</a:t>
            </a:r>
          </a:p>
        </p:txBody>
      </p:sp>
    </p:spTree>
  </p:cSld>
  <p:clrMapOvr>
    <a:masterClrMapping xmlns:a="http://schemas.openxmlformats.org/drawingml/2006/main"/>
  </p:clrMapOvr>
</p:sld>
</file>