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cb00af60141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266a25edc451b"/>
  </p:sldMasterIdLst>
  <p:sldIdLst>
    <p:sldId xmlns:r="http://schemas.openxmlformats.org/officeDocument/2006/relationships" id="256" r:id="R1a2de82750ec42b2"/>
    <p:sldId xmlns:r="http://schemas.openxmlformats.org/officeDocument/2006/relationships" id="257" r:id="Raca183eb75f9440f"/>
    <p:sldId xmlns:r="http://schemas.openxmlformats.org/officeDocument/2006/relationships" id="258" r:id="Rac4646aab1f14059"/>
    <p:sldId xmlns:r="http://schemas.openxmlformats.org/officeDocument/2006/relationships" id="259" r:id="R798ff13abcac4001"/>
    <p:sldId xmlns:r="http://schemas.openxmlformats.org/officeDocument/2006/relationships" id="260" r:id="R7d987ff80b074663"/>
    <p:sldId xmlns:r="http://schemas.openxmlformats.org/officeDocument/2006/relationships" id="261" r:id="R239b2f6628c9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266a25edc451b" /><Relationship Type="http://schemas.openxmlformats.org/officeDocument/2006/relationships/slide" Target="/ppt/slides/slide1.xml" Id="R1a2de82750ec42b2" /><Relationship Type="http://schemas.openxmlformats.org/officeDocument/2006/relationships/slide" Target="/ppt/slides/slide2.xml" Id="Raca183eb75f9440f" /><Relationship Type="http://schemas.openxmlformats.org/officeDocument/2006/relationships/slide" Target="/ppt/slides/slide3.xml" Id="Rac4646aab1f14059" /><Relationship Type="http://schemas.openxmlformats.org/officeDocument/2006/relationships/slide" Target="/ppt/slides/slide4.xml" Id="R798ff13abcac4001" /><Relationship Type="http://schemas.openxmlformats.org/officeDocument/2006/relationships/slide" Target="/ppt/slides/slide5.xml" Id="R7d987ff80b074663" /><Relationship Type="http://schemas.openxmlformats.org/officeDocument/2006/relationships/slide" Target="/ppt/slides/slide6.xml" Id="R239b2f6628c9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8a8fc6b0e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1500dea9f4208" /><Relationship Type="http://schemas.openxmlformats.org/officeDocument/2006/relationships/theme" Target="/ppt/slideMasters/theme/theme1.xml" Id="Re03b1c5376fb46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b1500dea9f42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e786b34f243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294824ae8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956b0810941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7360f431c4b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95bc4cc3544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2ede6fa2a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NRC BANE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NRC BANE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556 203 408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−111 863 301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−91 452 775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105 167 862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452 415 219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997 371 569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NRC BANE AS</a:t>
            </a:r>
          </a:p>
        </p:txBody>
      </p:sp>
    </p:spTree>
  </p:cSld>
  <p:clrMapOvr>
    <a:masterClrMapping xmlns:a="http://schemas.openxmlformats.org/drawingml/2006/main"/>
  </p:clrMapOvr>
</p:sld>
</file>