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ab53b727a348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2e040e87564050"/>
  </p:sldMasterIdLst>
  <p:sldIdLst>
    <p:sldId xmlns:r="http://schemas.openxmlformats.org/officeDocument/2006/relationships" id="256" r:id="R11cf0cb2cf2b4eaf"/>
    <p:sldId xmlns:r="http://schemas.openxmlformats.org/officeDocument/2006/relationships" id="257" r:id="R9499a83ecda2488a"/>
    <p:sldId xmlns:r="http://schemas.openxmlformats.org/officeDocument/2006/relationships" id="258" r:id="Rabc63b4d429e413f"/>
    <p:sldId xmlns:r="http://schemas.openxmlformats.org/officeDocument/2006/relationships" id="259" r:id="R4c4073cc8ec242b7"/>
    <p:sldId xmlns:r="http://schemas.openxmlformats.org/officeDocument/2006/relationships" id="260" r:id="R29ba1b0a1393471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2e040e87564050" /><Relationship Type="http://schemas.openxmlformats.org/officeDocument/2006/relationships/slide" Target="/ppt/slides/slide1.xml" Id="R11cf0cb2cf2b4eaf" /><Relationship Type="http://schemas.openxmlformats.org/officeDocument/2006/relationships/slide" Target="/ppt/slides/slide2.xml" Id="R9499a83ecda2488a" /><Relationship Type="http://schemas.openxmlformats.org/officeDocument/2006/relationships/slide" Target="/ppt/slides/slide3.xml" Id="Rabc63b4d429e413f" /><Relationship Type="http://schemas.openxmlformats.org/officeDocument/2006/relationships/slide" Target="/ppt/slides/slide4.xml" Id="R4c4073cc8ec242b7" /><Relationship Type="http://schemas.openxmlformats.org/officeDocument/2006/relationships/slide" Target="/ppt/slides/slide5.xml" Id="R29ba1b0a1393471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513297928244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95931e42b4037" /><Relationship Type="http://schemas.openxmlformats.org/officeDocument/2006/relationships/theme" Target="/ppt/slideMasters/theme/theme1.xml" Id="Rc6deca128bb249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895931e42b40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f8d2b349f4f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914b9d4b648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3c2d8948e47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be22a3fa94b2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f0a6db3f74f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SPARKSOFT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SPARKSOFT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SPARKSOFT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997 365 909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SPARKSOFT AS</a:t>
            </a:r>
          </a:p>
        </p:txBody>
      </p:sp>
    </p:spTree>
  </p:cSld>
  <p:clrMapOvr>
    <a:masterClrMapping xmlns:a="http://schemas.openxmlformats.org/drawingml/2006/main"/>
  </p:clrMapOvr>
</p:sld>
</file>