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52ca41028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1751c2c2e4cf8"/>
  </p:sldMasterIdLst>
  <p:sldIdLst>
    <p:sldId xmlns:r="http://schemas.openxmlformats.org/officeDocument/2006/relationships" id="256" r:id="R23972707e90546d9"/>
    <p:sldId xmlns:r="http://schemas.openxmlformats.org/officeDocument/2006/relationships" id="257" r:id="Ra8d187e55a4d4201"/>
    <p:sldId xmlns:r="http://schemas.openxmlformats.org/officeDocument/2006/relationships" id="258" r:id="R3687f7e9746a4131"/>
    <p:sldId xmlns:r="http://schemas.openxmlformats.org/officeDocument/2006/relationships" id="259" r:id="Rb6a5acf632344a73"/>
    <p:sldId xmlns:r="http://schemas.openxmlformats.org/officeDocument/2006/relationships" id="260" r:id="Rf72be494b1d74ac0"/>
    <p:sldId xmlns:r="http://schemas.openxmlformats.org/officeDocument/2006/relationships" id="261" r:id="Rdf8f5a351b4d4e43"/>
    <p:sldId xmlns:r="http://schemas.openxmlformats.org/officeDocument/2006/relationships" id="262" r:id="R04f90be245f5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1751c2c2e4cf8" /><Relationship Type="http://schemas.openxmlformats.org/officeDocument/2006/relationships/slide" Target="/ppt/slides/slide1.xml" Id="R23972707e90546d9" /><Relationship Type="http://schemas.openxmlformats.org/officeDocument/2006/relationships/slide" Target="/ppt/slides/slide2.xml" Id="Ra8d187e55a4d4201" /><Relationship Type="http://schemas.openxmlformats.org/officeDocument/2006/relationships/slide" Target="/ppt/slides/slide3.xml" Id="R3687f7e9746a4131" /><Relationship Type="http://schemas.openxmlformats.org/officeDocument/2006/relationships/slide" Target="/ppt/slides/slide4.xml" Id="Rb6a5acf632344a73" /><Relationship Type="http://schemas.openxmlformats.org/officeDocument/2006/relationships/slide" Target="/ppt/slides/slide5.xml" Id="Rf72be494b1d74ac0" /><Relationship Type="http://schemas.openxmlformats.org/officeDocument/2006/relationships/slide" Target="/ppt/slides/slide6.xml" Id="Rdf8f5a351b4d4e43" /><Relationship Type="http://schemas.openxmlformats.org/officeDocument/2006/relationships/slide" Target="/ppt/slides/slide7.xml" Id="R04f90be245f5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cae6da6334f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dddd476344d10" /><Relationship Type="http://schemas.openxmlformats.org/officeDocument/2006/relationships/theme" Target="/ppt/slideMasters/theme/theme1.xml" Id="R11323d2fe2d5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dddd476344d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0cac597fe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d4d4935b945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98cf2912a4d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cea996359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e3972d8f042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eaceda754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cdafe1d19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FUGLEHUSET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FUGLEHUSET INTERIØR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1 276 807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MARIT IRENE 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SVARTIS CECILIE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997 356 071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FUGLEHUSET INTERIØR AS</a:t>
            </a:r>
          </a:p>
        </p:txBody>
      </p:sp>
    </p:spTree>
  </p:cSld>
  <p:clrMapOvr>
    <a:masterClrMapping xmlns:a="http://schemas.openxmlformats.org/drawingml/2006/main"/>
  </p:clrMapOvr>
</p:sld>
</file>