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c8f3ae7d24c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62aecdc0624176"/>
  </p:sldMasterIdLst>
  <p:sldIdLst>
    <p:sldId xmlns:r="http://schemas.openxmlformats.org/officeDocument/2006/relationships" id="256" r:id="R2d9b38e4ae564fe3"/>
    <p:sldId xmlns:r="http://schemas.openxmlformats.org/officeDocument/2006/relationships" id="257" r:id="R52eb46ad9bc94fec"/>
    <p:sldId xmlns:r="http://schemas.openxmlformats.org/officeDocument/2006/relationships" id="258" r:id="Re3db0efda3e24eba"/>
    <p:sldId xmlns:r="http://schemas.openxmlformats.org/officeDocument/2006/relationships" id="259" r:id="R0a9c45fac12b4210"/>
    <p:sldId xmlns:r="http://schemas.openxmlformats.org/officeDocument/2006/relationships" id="260" r:id="Rc7857be842e6458e"/>
    <p:sldId xmlns:r="http://schemas.openxmlformats.org/officeDocument/2006/relationships" id="261" r:id="R1b77fc880d164a98"/>
    <p:sldId xmlns:r="http://schemas.openxmlformats.org/officeDocument/2006/relationships" id="262" r:id="Rcb778a5cd12f4b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62aecdc0624176" /><Relationship Type="http://schemas.openxmlformats.org/officeDocument/2006/relationships/slide" Target="/ppt/slides/slide1.xml" Id="R2d9b38e4ae564fe3" /><Relationship Type="http://schemas.openxmlformats.org/officeDocument/2006/relationships/slide" Target="/ppt/slides/slide2.xml" Id="R52eb46ad9bc94fec" /><Relationship Type="http://schemas.openxmlformats.org/officeDocument/2006/relationships/slide" Target="/ppt/slides/slide3.xml" Id="Re3db0efda3e24eba" /><Relationship Type="http://schemas.openxmlformats.org/officeDocument/2006/relationships/slide" Target="/ppt/slides/slide4.xml" Id="R0a9c45fac12b4210" /><Relationship Type="http://schemas.openxmlformats.org/officeDocument/2006/relationships/slide" Target="/ppt/slides/slide5.xml" Id="Rc7857be842e6458e" /><Relationship Type="http://schemas.openxmlformats.org/officeDocument/2006/relationships/slide" Target="/ppt/slides/slide6.xml" Id="R1b77fc880d164a98" /><Relationship Type="http://schemas.openxmlformats.org/officeDocument/2006/relationships/slide" Target="/ppt/slides/slide7.xml" Id="Rcb778a5cd12f4b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df0052e64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2ca2db42e464c" /><Relationship Type="http://schemas.openxmlformats.org/officeDocument/2006/relationships/theme" Target="/ppt/slideMasters/theme/theme1.xml" Id="Rdbefa5d3cc594a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82ca2db42e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206ead7fb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60d0cb861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163de465e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9dfd7728d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ee4e7c63d49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d0abf7dde49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e369e2867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JERN &amp; MASKIN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 &amp; MASKIN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3 987 477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3 776 517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8 952 428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84 822 943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85 198 812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IRGUM  –  44,5 %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IRGUM  –  43,9 %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 &amp; MASKIN HOLDING AS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IRGUM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8610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50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997 355 571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JERN &amp; MASKIN HOLDING AS</a:t>
            </a:r>
          </a:p>
        </p:txBody>
      </p:sp>
    </p:spTree>
  </p:cSld>
  <p:clrMapOvr>
    <a:masterClrMapping xmlns:a="http://schemas.openxmlformats.org/drawingml/2006/main"/>
  </p:clrMapOvr>
</p:sld>
</file>