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86fad128b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2d600214542c2"/>
  </p:sldMasterIdLst>
  <p:sldIdLst>
    <p:sldId xmlns:r="http://schemas.openxmlformats.org/officeDocument/2006/relationships" id="256" r:id="R3f1055e49d9948a8"/>
    <p:sldId xmlns:r="http://schemas.openxmlformats.org/officeDocument/2006/relationships" id="257" r:id="R2c6bfce786c94905"/>
    <p:sldId xmlns:r="http://schemas.openxmlformats.org/officeDocument/2006/relationships" id="258" r:id="Rac483b83ed2b41c6"/>
    <p:sldId xmlns:r="http://schemas.openxmlformats.org/officeDocument/2006/relationships" id="259" r:id="R6c9fba6884384de7"/>
    <p:sldId xmlns:r="http://schemas.openxmlformats.org/officeDocument/2006/relationships" id="260" r:id="R3820c76f69814f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2d600214542c2" /><Relationship Type="http://schemas.openxmlformats.org/officeDocument/2006/relationships/slide" Target="/ppt/slides/slide1.xml" Id="R3f1055e49d9948a8" /><Relationship Type="http://schemas.openxmlformats.org/officeDocument/2006/relationships/slide" Target="/ppt/slides/slide2.xml" Id="R2c6bfce786c94905" /><Relationship Type="http://schemas.openxmlformats.org/officeDocument/2006/relationships/slide" Target="/ppt/slides/slide3.xml" Id="Rac483b83ed2b41c6" /><Relationship Type="http://schemas.openxmlformats.org/officeDocument/2006/relationships/slide" Target="/ppt/slides/slide4.xml" Id="R6c9fba6884384de7" /><Relationship Type="http://schemas.openxmlformats.org/officeDocument/2006/relationships/slide" Target="/ppt/slides/slide5.xml" Id="R3820c76f69814f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b6cb33ff3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c6cfbb9042f0" /><Relationship Type="http://schemas.openxmlformats.org/officeDocument/2006/relationships/theme" Target="/ppt/slideMasters/theme/theme1.xml" Id="Rc12f4d7da581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7c6cfbb90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6ff4ef319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4ed79a394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a3864e2f6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dd8320ef2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0a87cc14f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GRIMSTAD KONSERVES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KONSERVES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KONSERVES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KONSERVES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KONSERVES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KONSERVES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997 348 516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KONSERVES EIENDOM AS</a:t>
            </a:r>
          </a:p>
        </p:txBody>
      </p:sp>
    </p:spTree>
  </p:cSld>
  <p:clrMapOvr>
    <a:masterClrMapping xmlns:a="http://schemas.openxmlformats.org/drawingml/2006/main"/>
  </p:clrMapOvr>
</p:sld>
</file>