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100d43da649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e7073cda98476f"/>
  </p:sldMasterIdLst>
  <p:sldIdLst>
    <p:sldId xmlns:r="http://schemas.openxmlformats.org/officeDocument/2006/relationships" id="256" r:id="R488e2230af2249e4"/>
    <p:sldId xmlns:r="http://schemas.openxmlformats.org/officeDocument/2006/relationships" id="257" r:id="R0facb2bf81a14050"/>
    <p:sldId xmlns:r="http://schemas.openxmlformats.org/officeDocument/2006/relationships" id="258" r:id="R284db4cd80d94f78"/>
    <p:sldId xmlns:r="http://schemas.openxmlformats.org/officeDocument/2006/relationships" id="259" r:id="Ra43f776766f44948"/>
    <p:sldId xmlns:r="http://schemas.openxmlformats.org/officeDocument/2006/relationships" id="260" r:id="R7f73e7f96f954d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7073cda98476f" /><Relationship Type="http://schemas.openxmlformats.org/officeDocument/2006/relationships/slide" Target="/ppt/slides/slide1.xml" Id="R488e2230af2249e4" /><Relationship Type="http://schemas.openxmlformats.org/officeDocument/2006/relationships/slide" Target="/ppt/slides/slide2.xml" Id="R0facb2bf81a14050" /><Relationship Type="http://schemas.openxmlformats.org/officeDocument/2006/relationships/slide" Target="/ppt/slides/slide3.xml" Id="R284db4cd80d94f78" /><Relationship Type="http://schemas.openxmlformats.org/officeDocument/2006/relationships/slide" Target="/ppt/slides/slide4.xml" Id="Ra43f776766f44948" /><Relationship Type="http://schemas.openxmlformats.org/officeDocument/2006/relationships/slide" Target="/ppt/slides/slide5.xml" Id="R7f73e7f96f954d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43a44bf8045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08f8b91494519" /><Relationship Type="http://schemas.openxmlformats.org/officeDocument/2006/relationships/theme" Target="/ppt/slideMasters/theme/theme1.xml" Id="R1e60599ec78247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08f8b914945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54ea73efe4a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6c22867b747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ec2f7cd904c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93eac4f8540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eec0c26ff40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ROLAND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ROLAND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ROLAND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ROLAND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ROLAND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ROLAND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997 346 777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ROLAND CONSULTING AS</a:t>
            </a:r>
          </a:p>
        </p:txBody>
      </p:sp>
    </p:spTree>
  </p:cSld>
  <p:clrMapOvr>
    <a:masterClrMapping xmlns:a="http://schemas.openxmlformats.org/drawingml/2006/main"/>
  </p:clrMapOvr>
</p:sld>
</file>