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bf71b56c0f4d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7f1b74fc234490"/>
  </p:sldMasterIdLst>
  <p:sldIdLst>
    <p:sldId xmlns:r="http://schemas.openxmlformats.org/officeDocument/2006/relationships" id="256" r:id="Rceb31b4d673e4036"/>
    <p:sldId xmlns:r="http://schemas.openxmlformats.org/officeDocument/2006/relationships" id="257" r:id="R4065da7569294c28"/>
    <p:sldId xmlns:r="http://schemas.openxmlformats.org/officeDocument/2006/relationships" id="258" r:id="R29817986fb8c47c7"/>
    <p:sldId xmlns:r="http://schemas.openxmlformats.org/officeDocument/2006/relationships" id="259" r:id="R8ab205060ff744ad"/>
    <p:sldId xmlns:r="http://schemas.openxmlformats.org/officeDocument/2006/relationships" id="260" r:id="R2f0049843de84901"/>
    <p:sldId xmlns:r="http://schemas.openxmlformats.org/officeDocument/2006/relationships" id="261" r:id="Rf7fc824dac264b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7f1b74fc234490" /><Relationship Type="http://schemas.openxmlformats.org/officeDocument/2006/relationships/slide" Target="/ppt/slides/slide1.xml" Id="Rceb31b4d673e4036" /><Relationship Type="http://schemas.openxmlformats.org/officeDocument/2006/relationships/slide" Target="/ppt/slides/slide2.xml" Id="R4065da7569294c28" /><Relationship Type="http://schemas.openxmlformats.org/officeDocument/2006/relationships/slide" Target="/ppt/slides/slide3.xml" Id="R29817986fb8c47c7" /><Relationship Type="http://schemas.openxmlformats.org/officeDocument/2006/relationships/slide" Target="/ppt/slides/slide4.xml" Id="R8ab205060ff744ad" /><Relationship Type="http://schemas.openxmlformats.org/officeDocument/2006/relationships/slide" Target="/ppt/slides/slide5.xml" Id="R2f0049843de84901" /><Relationship Type="http://schemas.openxmlformats.org/officeDocument/2006/relationships/slide" Target="/ppt/slides/slide6.xml" Id="Rf7fc824dac264b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7e6b6006743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77d048fca40cb" /><Relationship Type="http://schemas.openxmlformats.org/officeDocument/2006/relationships/theme" Target="/ppt/slideMasters/theme/theme1.xml" Id="R53af62e6200b4e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477d048fca40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64b22ec7e40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a907f73a34e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6940e3d1146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ae29ad7944a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8c62c60b340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d7d70df1d48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RINGVEGEN 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RINGVEGEN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8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RINGVEGEN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RINGVEGEN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RINGVEGEN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1 756 074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1 455 509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998 295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1 890 744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8 495 504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RINGVEGEN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997 341 767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RINGVEGEN 8 AS</a:t>
            </a:r>
          </a:p>
        </p:txBody>
      </p:sp>
    </p:spTree>
  </p:cSld>
  <p:clrMapOvr>
    <a:masterClrMapping xmlns:a="http://schemas.openxmlformats.org/drawingml/2006/main"/>
  </p:clrMapOvr>
</p:sld>
</file>