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18a1cc39e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8a5537cde64122"/>
  </p:sldMasterIdLst>
  <p:sldIdLst>
    <p:sldId xmlns:r="http://schemas.openxmlformats.org/officeDocument/2006/relationships" id="256" r:id="R03f55bdaccc44eab"/>
    <p:sldId xmlns:r="http://schemas.openxmlformats.org/officeDocument/2006/relationships" id="257" r:id="Rdbcf1531b6b04df6"/>
    <p:sldId xmlns:r="http://schemas.openxmlformats.org/officeDocument/2006/relationships" id="258" r:id="Rd8e57bf9ac37410a"/>
    <p:sldId xmlns:r="http://schemas.openxmlformats.org/officeDocument/2006/relationships" id="259" r:id="R701d65ab4acd43de"/>
    <p:sldId xmlns:r="http://schemas.openxmlformats.org/officeDocument/2006/relationships" id="260" r:id="R94461e1b331f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a5537cde64122" /><Relationship Type="http://schemas.openxmlformats.org/officeDocument/2006/relationships/slide" Target="/ppt/slides/slide1.xml" Id="R03f55bdaccc44eab" /><Relationship Type="http://schemas.openxmlformats.org/officeDocument/2006/relationships/slide" Target="/ppt/slides/slide2.xml" Id="Rdbcf1531b6b04df6" /><Relationship Type="http://schemas.openxmlformats.org/officeDocument/2006/relationships/slide" Target="/ppt/slides/slide3.xml" Id="Rd8e57bf9ac37410a" /><Relationship Type="http://schemas.openxmlformats.org/officeDocument/2006/relationships/slide" Target="/ppt/slides/slide4.xml" Id="R701d65ab4acd43de" /><Relationship Type="http://schemas.openxmlformats.org/officeDocument/2006/relationships/slide" Target="/ppt/slides/slide5.xml" Id="R94461e1b331f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cd17d3d4d4b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01a49e2574ffd" /><Relationship Type="http://schemas.openxmlformats.org/officeDocument/2006/relationships/theme" Target="/ppt/slideMasters/theme/theme1.xml" Id="R529153d91ccf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701a49e257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6edd6ca3d4a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348cf799647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15648979d4c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ec9e36930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436ae0c5e4e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 RENS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RENS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 RENS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RENS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RENS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RENS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 RENS AS</a:t>
            </a:r>
          </a:p>
        </p:txBody>
      </p:sp>
    </p:spTree>
  </p:cSld>
  <p:clrMapOvr>
    <a:masterClrMapping xmlns:a="http://schemas.openxmlformats.org/drawingml/2006/main"/>
  </p:clrMapOvr>
</p:sld>
</file>