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5cf38ef45f47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0d93dcaeb54ae2"/>
  </p:sldMasterIdLst>
  <p:sldIdLst>
    <p:sldId xmlns:r="http://schemas.openxmlformats.org/officeDocument/2006/relationships" id="256" r:id="R7e5dd25e7fa949cb"/>
    <p:sldId xmlns:r="http://schemas.openxmlformats.org/officeDocument/2006/relationships" id="257" r:id="Rd872c900960d470d"/>
    <p:sldId xmlns:r="http://schemas.openxmlformats.org/officeDocument/2006/relationships" id="258" r:id="Re44b9eabb483421b"/>
    <p:sldId xmlns:r="http://schemas.openxmlformats.org/officeDocument/2006/relationships" id="259" r:id="R270c6191359f4248"/>
    <p:sldId xmlns:r="http://schemas.openxmlformats.org/officeDocument/2006/relationships" id="260" r:id="R069b03391eef447e"/>
    <p:sldId xmlns:r="http://schemas.openxmlformats.org/officeDocument/2006/relationships" id="261" r:id="R263b68507fff4d3d"/>
    <p:sldId xmlns:r="http://schemas.openxmlformats.org/officeDocument/2006/relationships" id="262" r:id="R6deaa7ff840d44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0d93dcaeb54ae2" /><Relationship Type="http://schemas.openxmlformats.org/officeDocument/2006/relationships/slide" Target="/ppt/slides/slide1.xml" Id="R7e5dd25e7fa949cb" /><Relationship Type="http://schemas.openxmlformats.org/officeDocument/2006/relationships/slide" Target="/ppt/slides/slide2.xml" Id="Rd872c900960d470d" /><Relationship Type="http://schemas.openxmlformats.org/officeDocument/2006/relationships/slide" Target="/ppt/slides/slide3.xml" Id="Re44b9eabb483421b" /><Relationship Type="http://schemas.openxmlformats.org/officeDocument/2006/relationships/slide" Target="/ppt/slides/slide4.xml" Id="R270c6191359f4248" /><Relationship Type="http://schemas.openxmlformats.org/officeDocument/2006/relationships/slide" Target="/ppt/slides/slide5.xml" Id="R069b03391eef447e" /><Relationship Type="http://schemas.openxmlformats.org/officeDocument/2006/relationships/slide" Target="/ppt/slides/slide6.xml" Id="R263b68507fff4d3d" /><Relationship Type="http://schemas.openxmlformats.org/officeDocument/2006/relationships/slide" Target="/ppt/slides/slide7.xml" Id="R6deaa7ff840d44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8a73c62f934d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ab23f85364eb9" /><Relationship Type="http://schemas.openxmlformats.org/officeDocument/2006/relationships/theme" Target="/ppt/slideMasters/theme/theme1.xml" Id="Rdd82be8cdb714b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9ab23f85364e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ca8af73734c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283fdfc3f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2c6ff64744d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9870e138246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decfc348249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6ccbc2c41b4a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11d5d33b641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NOVUS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NOVUS NORD AS ble etablert [år] og holder til i Reipå.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419 958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−35 576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1 653 573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 BRIAN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8146 Reipå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997 332 482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NOVUS NORD AS</a:t>
            </a:r>
          </a:p>
        </p:txBody>
      </p:sp>
    </p:spTree>
  </p:cSld>
  <p:clrMapOvr>
    <a:masterClrMapping xmlns:a="http://schemas.openxmlformats.org/drawingml/2006/main"/>
  </p:clrMapOvr>
</p:sld>
</file>