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5cdc2f0c0a40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dfcd9e1e644446"/>
  </p:sldMasterIdLst>
  <p:sldIdLst>
    <p:sldId xmlns:r="http://schemas.openxmlformats.org/officeDocument/2006/relationships" id="256" r:id="Rbe86090c27d843da"/>
    <p:sldId xmlns:r="http://schemas.openxmlformats.org/officeDocument/2006/relationships" id="257" r:id="Rdd78cc543164458d"/>
    <p:sldId xmlns:r="http://schemas.openxmlformats.org/officeDocument/2006/relationships" id="258" r:id="Rcf5f8d07c2ec49b7"/>
    <p:sldId xmlns:r="http://schemas.openxmlformats.org/officeDocument/2006/relationships" id="259" r:id="R3e8c1473ec0d42ae"/>
    <p:sldId xmlns:r="http://schemas.openxmlformats.org/officeDocument/2006/relationships" id="260" r:id="Rf848509fdcdd47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dfcd9e1e644446" /><Relationship Type="http://schemas.openxmlformats.org/officeDocument/2006/relationships/slide" Target="/ppt/slides/slide1.xml" Id="Rbe86090c27d843da" /><Relationship Type="http://schemas.openxmlformats.org/officeDocument/2006/relationships/slide" Target="/ppt/slides/slide2.xml" Id="Rdd78cc543164458d" /><Relationship Type="http://schemas.openxmlformats.org/officeDocument/2006/relationships/slide" Target="/ppt/slides/slide3.xml" Id="Rcf5f8d07c2ec49b7" /><Relationship Type="http://schemas.openxmlformats.org/officeDocument/2006/relationships/slide" Target="/ppt/slides/slide4.xml" Id="R3e8c1473ec0d42ae" /><Relationship Type="http://schemas.openxmlformats.org/officeDocument/2006/relationships/slide" Target="/ppt/slides/slide5.xml" Id="Rf848509fdcdd47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5847d527d42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41734a5b24288" /><Relationship Type="http://schemas.openxmlformats.org/officeDocument/2006/relationships/theme" Target="/ppt/slideMasters/theme/theme1.xml" Id="Rf57e769893f045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741734a5b242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f399702644f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745f8b61042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a50a11e674b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adcf292bb48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95d90e9574e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VIKAN LÅVEN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VIKAN LÅVEN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VIKAN LÅVEN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VIKAN LÅVEN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VIKAN LÅVEN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VIKAN LÅVEN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997 330 196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VIKAN LÅVEN AS</a:t>
            </a:r>
          </a:p>
        </p:txBody>
      </p:sp>
    </p:spTree>
  </p:cSld>
  <p:clrMapOvr>
    <a:masterClrMapping xmlns:a="http://schemas.openxmlformats.org/drawingml/2006/main"/>
  </p:clrMapOvr>
</p:sld>
</file>