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4b83440f36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dc29c2ea64f2f"/>
  </p:sldMasterIdLst>
  <p:sldIdLst>
    <p:sldId xmlns:r="http://schemas.openxmlformats.org/officeDocument/2006/relationships" id="256" r:id="Rd705dda62e974009"/>
    <p:sldId xmlns:r="http://schemas.openxmlformats.org/officeDocument/2006/relationships" id="257" r:id="R4b39dbbcf2fa4ece"/>
    <p:sldId xmlns:r="http://schemas.openxmlformats.org/officeDocument/2006/relationships" id="258" r:id="Rc80dd75239024e96"/>
    <p:sldId xmlns:r="http://schemas.openxmlformats.org/officeDocument/2006/relationships" id="259" r:id="R3cdd5c3516dd4c0e"/>
    <p:sldId xmlns:r="http://schemas.openxmlformats.org/officeDocument/2006/relationships" id="260" r:id="Raf77977dc2024d64"/>
    <p:sldId xmlns:r="http://schemas.openxmlformats.org/officeDocument/2006/relationships" id="261" r:id="R56b5706cb079488c"/>
    <p:sldId xmlns:r="http://schemas.openxmlformats.org/officeDocument/2006/relationships" id="262" r:id="R1a6623d5a211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dc29c2ea64f2f" /><Relationship Type="http://schemas.openxmlformats.org/officeDocument/2006/relationships/slide" Target="/ppt/slides/slide1.xml" Id="Rd705dda62e974009" /><Relationship Type="http://schemas.openxmlformats.org/officeDocument/2006/relationships/slide" Target="/ppt/slides/slide2.xml" Id="R4b39dbbcf2fa4ece" /><Relationship Type="http://schemas.openxmlformats.org/officeDocument/2006/relationships/slide" Target="/ppt/slides/slide3.xml" Id="Rc80dd75239024e96" /><Relationship Type="http://schemas.openxmlformats.org/officeDocument/2006/relationships/slide" Target="/ppt/slides/slide4.xml" Id="R3cdd5c3516dd4c0e" /><Relationship Type="http://schemas.openxmlformats.org/officeDocument/2006/relationships/slide" Target="/ppt/slides/slide5.xml" Id="Raf77977dc2024d64" /><Relationship Type="http://schemas.openxmlformats.org/officeDocument/2006/relationships/slide" Target="/ppt/slides/slide6.xml" Id="R56b5706cb079488c" /><Relationship Type="http://schemas.openxmlformats.org/officeDocument/2006/relationships/slide" Target="/ppt/slides/slide7.xml" Id="R1a6623d5a211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e70714bff49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c9b09ddc84fcf" /><Relationship Type="http://schemas.openxmlformats.org/officeDocument/2006/relationships/theme" Target="/ppt/slideMasters/theme/theme1.xml" Id="R5819c02cc3aa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3c9b09ddc8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3591fd5a246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e1a8dc96248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17988f33240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112ed02e9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7afea2b0a4c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41620adb4b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790536eac4d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