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9dbe769e1641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2298f735be493f"/>
  </p:sldMasterIdLst>
  <p:sldIdLst>
    <p:sldId xmlns:r="http://schemas.openxmlformats.org/officeDocument/2006/relationships" id="256" r:id="R18615615444340b2"/>
    <p:sldId xmlns:r="http://schemas.openxmlformats.org/officeDocument/2006/relationships" id="257" r:id="R4e0193e224914630"/>
    <p:sldId xmlns:r="http://schemas.openxmlformats.org/officeDocument/2006/relationships" id="258" r:id="R3ddf6c170371422c"/>
    <p:sldId xmlns:r="http://schemas.openxmlformats.org/officeDocument/2006/relationships" id="259" r:id="Rba4bccd798e14f0a"/>
    <p:sldId xmlns:r="http://schemas.openxmlformats.org/officeDocument/2006/relationships" id="260" r:id="R3892b9595c62427b"/>
    <p:sldId xmlns:r="http://schemas.openxmlformats.org/officeDocument/2006/relationships" id="261" r:id="Rf408d3ab2d464a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2298f735be493f" /><Relationship Type="http://schemas.openxmlformats.org/officeDocument/2006/relationships/slide" Target="/ppt/slides/slide1.xml" Id="R18615615444340b2" /><Relationship Type="http://schemas.openxmlformats.org/officeDocument/2006/relationships/slide" Target="/ppt/slides/slide2.xml" Id="R4e0193e224914630" /><Relationship Type="http://schemas.openxmlformats.org/officeDocument/2006/relationships/slide" Target="/ppt/slides/slide3.xml" Id="R3ddf6c170371422c" /><Relationship Type="http://schemas.openxmlformats.org/officeDocument/2006/relationships/slide" Target="/ppt/slides/slide4.xml" Id="Rba4bccd798e14f0a" /><Relationship Type="http://schemas.openxmlformats.org/officeDocument/2006/relationships/slide" Target="/ppt/slides/slide5.xml" Id="R3892b9595c62427b" /><Relationship Type="http://schemas.openxmlformats.org/officeDocument/2006/relationships/slide" Target="/ppt/slides/slide6.xml" Id="Rf408d3ab2d464a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abb40e7d1b47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76b59452b4387" /><Relationship Type="http://schemas.openxmlformats.org/officeDocument/2006/relationships/theme" Target="/ppt/slideMasters/theme/theme1.xml" Id="Rc223a89150be4d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476b59452b43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3d1ee55234b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9d6368c244e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bfed4f99542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ced292faa41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76f51ee0f4f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362004f5743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 STOKKE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Åsamyrane 88A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5116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997 311 221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