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726e9ec7204b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485908a1cb42a1"/>
  </p:sldMasterIdLst>
  <p:sldIdLst>
    <p:sldId xmlns:r="http://schemas.openxmlformats.org/officeDocument/2006/relationships" id="256" r:id="Ra5937b24ec8a4e4d"/>
    <p:sldId xmlns:r="http://schemas.openxmlformats.org/officeDocument/2006/relationships" id="257" r:id="Re0361a4527e74012"/>
    <p:sldId xmlns:r="http://schemas.openxmlformats.org/officeDocument/2006/relationships" id="258" r:id="R70649a46548a474a"/>
    <p:sldId xmlns:r="http://schemas.openxmlformats.org/officeDocument/2006/relationships" id="259" r:id="R0a5a7a352f4d46ee"/>
    <p:sldId xmlns:r="http://schemas.openxmlformats.org/officeDocument/2006/relationships" id="260" r:id="R5ac74d11b1ad4b7b"/>
    <p:sldId xmlns:r="http://schemas.openxmlformats.org/officeDocument/2006/relationships" id="261" r:id="R63fcb5e04e724680"/>
    <p:sldId xmlns:r="http://schemas.openxmlformats.org/officeDocument/2006/relationships" id="262" r:id="Rb58c127d32d14a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85908a1cb42a1" /><Relationship Type="http://schemas.openxmlformats.org/officeDocument/2006/relationships/slide" Target="/ppt/slides/slide1.xml" Id="Ra5937b24ec8a4e4d" /><Relationship Type="http://schemas.openxmlformats.org/officeDocument/2006/relationships/slide" Target="/ppt/slides/slide2.xml" Id="Re0361a4527e74012" /><Relationship Type="http://schemas.openxmlformats.org/officeDocument/2006/relationships/slide" Target="/ppt/slides/slide3.xml" Id="R70649a46548a474a" /><Relationship Type="http://schemas.openxmlformats.org/officeDocument/2006/relationships/slide" Target="/ppt/slides/slide4.xml" Id="R0a5a7a352f4d46ee" /><Relationship Type="http://schemas.openxmlformats.org/officeDocument/2006/relationships/slide" Target="/ppt/slides/slide5.xml" Id="R5ac74d11b1ad4b7b" /><Relationship Type="http://schemas.openxmlformats.org/officeDocument/2006/relationships/slide" Target="/ppt/slides/slide6.xml" Id="R63fcb5e04e724680" /><Relationship Type="http://schemas.openxmlformats.org/officeDocument/2006/relationships/slide" Target="/ppt/slides/slide7.xml" Id="Rb58c127d32d14a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00c871c8949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40cc2e52c4d4f" /><Relationship Type="http://schemas.openxmlformats.org/officeDocument/2006/relationships/theme" Target="/ppt/slideMasters/theme/theme1.xml" Id="R9cfecc6a7a1c42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c40cc2e52c4d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382a4c06d49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da470dc3742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42940eb0b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d5bb3969c49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6c084c3fc42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cfc8cbc074d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5150de56f4b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GALIBIER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421 449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OLAV FØLLING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997 304 543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