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e70aece6247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7f67fad82e47c4"/>
  </p:sldMasterIdLst>
  <p:sldIdLst>
    <p:sldId xmlns:r="http://schemas.openxmlformats.org/officeDocument/2006/relationships" id="256" r:id="R8f6513da89c443b8"/>
    <p:sldId xmlns:r="http://schemas.openxmlformats.org/officeDocument/2006/relationships" id="257" r:id="Rf098f667d6b340bd"/>
    <p:sldId xmlns:r="http://schemas.openxmlformats.org/officeDocument/2006/relationships" id="258" r:id="Rb8f0607260b14739"/>
    <p:sldId xmlns:r="http://schemas.openxmlformats.org/officeDocument/2006/relationships" id="259" r:id="R7bc4c5e995194ec6"/>
    <p:sldId xmlns:r="http://schemas.openxmlformats.org/officeDocument/2006/relationships" id="260" r:id="R2149066b91cc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f67fad82e47c4" /><Relationship Type="http://schemas.openxmlformats.org/officeDocument/2006/relationships/slide" Target="/ppt/slides/slide1.xml" Id="R8f6513da89c443b8" /><Relationship Type="http://schemas.openxmlformats.org/officeDocument/2006/relationships/slide" Target="/ppt/slides/slide2.xml" Id="Rf098f667d6b340bd" /><Relationship Type="http://schemas.openxmlformats.org/officeDocument/2006/relationships/slide" Target="/ppt/slides/slide3.xml" Id="Rb8f0607260b14739" /><Relationship Type="http://schemas.openxmlformats.org/officeDocument/2006/relationships/slide" Target="/ppt/slides/slide4.xml" Id="R7bc4c5e995194ec6" /><Relationship Type="http://schemas.openxmlformats.org/officeDocument/2006/relationships/slide" Target="/ppt/slides/slide5.xml" Id="R2149066b91cc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cc358d109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76ddc9cdb42e4" /><Relationship Type="http://schemas.openxmlformats.org/officeDocument/2006/relationships/theme" Target="/ppt/slideMasters/theme/theme1.xml" Id="R7b7548e1989c4f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776ddc9cdb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2541c051a49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8d604463e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73edc4c9243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ca43f847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ebb526c4d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ENMIRA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ENMIRA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ENMIRA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997 299 965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ENMIRA AS</a:t>
            </a:r>
          </a:p>
        </p:txBody>
      </p:sp>
    </p:spTree>
  </p:cSld>
  <p:clrMapOvr>
    <a:masterClrMapping xmlns:a="http://schemas.openxmlformats.org/drawingml/2006/main"/>
  </p:clrMapOvr>
</p:sld>
</file>