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a005f71a0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cbc83c4ba425b"/>
  </p:sldMasterIdLst>
  <p:sldIdLst>
    <p:sldId xmlns:r="http://schemas.openxmlformats.org/officeDocument/2006/relationships" id="256" r:id="Rcf84b95c4c6e45c9"/>
    <p:sldId xmlns:r="http://schemas.openxmlformats.org/officeDocument/2006/relationships" id="257" r:id="R2ff54e2277414ac2"/>
    <p:sldId xmlns:r="http://schemas.openxmlformats.org/officeDocument/2006/relationships" id="258" r:id="R430dc9634db441aa"/>
    <p:sldId xmlns:r="http://schemas.openxmlformats.org/officeDocument/2006/relationships" id="259" r:id="Rf19713d4e6074221"/>
    <p:sldId xmlns:r="http://schemas.openxmlformats.org/officeDocument/2006/relationships" id="260" r:id="R8414b882396e4385"/>
    <p:sldId xmlns:r="http://schemas.openxmlformats.org/officeDocument/2006/relationships" id="261" r:id="R8d4be22ad2cc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cbc83c4ba425b" /><Relationship Type="http://schemas.openxmlformats.org/officeDocument/2006/relationships/slide" Target="/ppt/slides/slide1.xml" Id="Rcf84b95c4c6e45c9" /><Relationship Type="http://schemas.openxmlformats.org/officeDocument/2006/relationships/slide" Target="/ppt/slides/slide2.xml" Id="R2ff54e2277414ac2" /><Relationship Type="http://schemas.openxmlformats.org/officeDocument/2006/relationships/slide" Target="/ppt/slides/slide3.xml" Id="R430dc9634db441aa" /><Relationship Type="http://schemas.openxmlformats.org/officeDocument/2006/relationships/slide" Target="/ppt/slides/slide4.xml" Id="Rf19713d4e6074221" /><Relationship Type="http://schemas.openxmlformats.org/officeDocument/2006/relationships/slide" Target="/ppt/slides/slide5.xml" Id="R8414b882396e4385" /><Relationship Type="http://schemas.openxmlformats.org/officeDocument/2006/relationships/slide" Target="/ppt/slides/slide6.xml" Id="R8d4be22ad2cc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64d18ecbc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d546a55e940e9" /><Relationship Type="http://schemas.openxmlformats.org/officeDocument/2006/relationships/theme" Target="/ppt/slideMasters/theme/theme1.xml" Id="R49ebdc37275f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d546a55e9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149119f35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a763296f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87c95a1fc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14e9e1050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c220359a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427eed95d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MAT-GLEDE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MAT-GLEDE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MAT-GLEDE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MAT-GLEDE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MAT-GLEDE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MAT-GLEDE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175 805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MAT-GLEDE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MAT-GLEDE AS</a:t>
            </a:r>
          </a:p>
        </p:txBody>
      </p:sp>
    </p:spTree>
  </p:cSld>
  <p:clrMapOvr>
    <a:masterClrMapping xmlns:a="http://schemas.openxmlformats.org/drawingml/2006/main"/>
  </p:clrMapOvr>
</p:sld>
</file>