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4e7915c1e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06344d2be4b2d"/>
  </p:sldMasterIdLst>
  <p:sldIdLst>
    <p:sldId xmlns:r="http://schemas.openxmlformats.org/officeDocument/2006/relationships" id="256" r:id="Red92f8e13c094380"/>
    <p:sldId xmlns:r="http://schemas.openxmlformats.org/officeDocument/2006/relationships" id="257" r:id="Rbe781af613f149d3"/>
    <p:sldId xmlns:r="http://schemas.openxmlformats.org/officeDocument/2006/relationships" id="258" r:id="R6183371d842b4a86"/>
    <p:sldId xmlns:r="http://schemas.openxmlformats.org/officeDocument/2006/relationships" id="259" r:id="Rf3070d486b53430c"/>
    <p:sldId xmlns:r="http://schemas.openxmlformats.org/officeDocument/2006/relationships" id="260" r:id="R2370a3e27ab5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06344d2be4b2d" /><Relationship Type="http://schemas.openxmlformats.org/officeDocument/2006/relationships/slide" Target="/ppt/slides/slide1.xml" Id="Red92f8e13c094380" /><Relationship Type="http://schemas.openxmlformats.org/officeDocument/2006/relationships/slide" Target="/ppt/slides/slide2.xml" Id="Rbe781af613f149d3" /><Relationship Type="http://schemas.openxmlformats.org/officeDocument/2006/relationships/slide" Target="/ppt/slides/slide3.xml" Id="R6183371d842b4a86" /><Relationship Type="http://schemas.openxmlformats.org/officeDocument/2006/relationships/slide" Target="/ppt/slides/slide4.xml" Id="Rf3070d486b53430c" /><Relationship Type="http://schemas.openxmlformats.org/officeDocument/2006/relationships/slide" Target="/ppt/slides/slide5.xml" Id="R2370a3e27ab5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47c54a08d4a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075f69e8d48ca" /><Relationship Type="http://schemas.openxmlformats.org/officeDocument/2006/relationships/theme" Target="/ppt/slideMasters/theme/theme1.xml" Id="Rfca3ad4a5702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075f69e8d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86a219f61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4a58eaf76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618a8b7ce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f1df0db142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d32d6a5d4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NORTECH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NORTECH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997 299 035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