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5d3aa9f44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8b81413224589"/>
  </p:sldMasterIdLst>
  <p:sldIdLst>
    <p:sldId xmlns:r="http://schemas.openxmlformats.org/officeDocument/2006/relationships" id="256" r:id="Rd1b95332064b4ef9"/>
    <p:sldId xmlns:r="http://schemas.openxmlformats.org/officeDocument/2006/relationships" id="257" r:id="R7c5a1a4dd5974774"/>
    <p:sldId xmlns:r="http://schemas.openxmlformats.org/officeDocument/2006/relationships" id="258" r:id="R91ff21a336f5487f"/>
    <p:sldId xmlns:r="http://schemas.openxmlformats.org/officeDocument/2006/relationships" id="259" r:id="R7c5940eb5d5843ef"/>
    <p:sldId xmlns:r="http://schemas.openxmlformats.org/officeDocument/2006/relationships" id="260" r:id="Rf739e510206c44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8b81413224589" /><Relationship Type="http://schemas.openxmlformats.org/officeDocument/2006/relationships/slide" Target="/ppt/slides/slide1.xml" Id="Rd1b95332064b4ef9" /><Relationship Type="http://schemas.openxmlformats.org/officeDocument/2006/relationships/slide" Target="/ppt/slides/slide2.xml" Id="R7c5a1a4dd5974774" /><Relationship Type="http://schemas.openxmlformats.org/officeDocument/2006/relationships/slide" Target="/ppt/slides/slide3.xml" Id="R91ff21a336f5487f" /><Relationship Type="http://schemas.openxmlformats.org/officeDocument/2006/relationships/slide" Target="/ppt/slides/slide4.xml" Id="R7c5940eb5d5843ef" /><Relationship Type="http://schemas.openxmlformats.org/officeDocument/2006/relationships/slide" Target="/ppt/slides/slide5.xml" Id="Rf739e510206c44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a736398a949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5452ec14744d6" /><Relationship Type="http://schemas.openxmlformats.org/officeDocument/2006/relationships/theme" Target="/ppt/slideMasters/theme/theme1.xml" Id="R6cc376ffc873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75452ec147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20dad8296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a6ec6a3c441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cded728ef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5510cc2ee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a9d94bed041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FISH TRANSIT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 TRANSIT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FISH TRANSIT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 TRANSIT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 TRANSIT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 TRANSIT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 TRANSIT AS</a:t>
            </a:r>
          </a:p>
        </p:txBody>
      </p:sp>
    </p:spTree>
  </p:cSld>
  <p:clrMapOvr>
    <a:masterClrMapping xmlns:a="http://schemas.openxmlformats.org/drawingml/2006/main"/>
  </p:clrMapOvr>
</p:sld>
</file>