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7516cb0a984b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6aab14a9343b0"/>
  </p:sldMasterIdLst>
  <p:sldIdLst>
    <p:sldId xmlns:r="http://schemas.openxmlformats.org/officeDocument/2006/relationships" id="256" r:id="R20775295922e4cd6"/>
    <p:sldId xmlns:r="http://schemas.openxmlformats.org/officeDocument/2006/relationships" id="257" r:id="R3f93e13c077d45d2"/>
    <p:sldId xmlns:r="http://schemas.openxmlformats.org/officeDocument/2006/relationships" id="258" r:id="R2fa71188653c4467"/>
    <p:sldId xmlns:r="http://schemas.openxmlformats.org/officeDocument/2006/relationships" id="259" r:id="R927e3a3e89064992"/>
    <p:sldId xmlns:r="http://schemas.openxmlformats.org/officeDocument/2006/relationships" id="260" r:id="Rdc8918c9df8f4489"/>
    <p:sldId xmlns:r="http://schemas.openxmlformats.org/officeDocument/2006/relationships" id="261" r:id="Rce5c583902e240b0"/>
    <p:sldId xmlns:r="http://schemas.openxmlformats.org/officeDocument/2006/relationships" id="262" r:id="R49a8ccefd67c46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6aab14a9343b0" /><Relationship Type="http://schemas.openxmlformats.org/officeDocument/2006/relationships/slide" Target="/ppt/slides/slide1.xml" Id="R20775295922e4cd6" /><Relationship Type="http://schemas.openxmlformats.org/officeDocument/2006/relationships/slide" Target="/ppt/slides/slide2.xml" Id="R3f93e13c077d45d2" /><Relationship Type="http://schemas.openxmlformats.org/officeDocument/2006/relationships/slide" Target="/ppt/slides/slide3.xml" Id="R2fa71188653c4467" /><Relationship Type="http://schemas.openxmlformats.org/officeDocument/2006/relationships/slide" Target="/ppt/slides/slide4.xml" Id="R927e3a3e89064992" /><Relationship Type="http://schemas.openxmlformats.org/officeDocument/2006/relationships/slide" Target="/ppt/slides/slide5.xml" Id="Rdc8918c9df8f4489" /><Relationship Type="http://schemas.openxmlformats.org/officeDocument/2006/relationships/slide" Target="/ppt/slides/slide6.xml" Id="Rce5c583902e240b0" /><Relationship Type="http://schemas.openxmlformats.org/officeDocument/2006/relationships/slide" Target="/ppt/slides/slide7.xml" Id="R49a8ccefd67c46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6cb257b5b943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e14735c284382" /><Relationship Type="http://schemas.openxmlformats.org/officeDocument/2006/relationships/theme" Target="/ppt/slideMasters/theme/theme1.xml" Id="R8163faf7388947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e14735c28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6f634a7104f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627cc5d91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c932bef4a43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4ff1880aa4c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d7ef216e64f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da5f2a8f34b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964995c0041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FISKÅ MASKIN STARTUP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MASKIN STARTUP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MASKIN STARTUP 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MASKIN STARTUP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MASKIN STARTUP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MASKIN STARTUP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MASKIN STARTUP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MASKIN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MASKIN STARTUP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997 294 440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FISKÅ MASKIN STARTUP 3 AS</a:t>
            </a:r>
          </a:p>
        </p:txBody>
      </p:sp>
    </p:spTree>
  </p:cSld>
  <p:clrMapOvr>
    <a:masterClrMapping xmlns:a="http://schemas.openxmlformats.org/drawingml/2006/main"/>
  </p:clrMapOvr>
</p:sld>
</file>