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1ae52a2ff145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2936212a1f43fa"/>
  </p:sldMasterIdLst>
  <p:sldIdLst>
    <p:sldId xmlns:r="http://schemas.openxmlformats.org/officeDocument/2006/relationships" id="256" r:id="R5776a95872314fdd"/>
    <p:sldId xmlns:r="http://schemas.openxmlformats.org/officeDocument/2006/relationships" id="257" r:id="R03391d0042a84134"/>
    <p:sldId xmlns:r="http://schemas.openxmlformats.org/officeDocument/2006/relationships" id="258" r:id="Rfe7c1fedc1654eec"/>
    <p:sldId xmlns:r="http://schemas.openxmlformats.org/officeDocument/2006/relationships" id="259" r:id="R0f6081333bfe4415"/>
    <p:sldId xmlns:r="http://schemas.openxmlformats.org/officeDocument/2006/relationships" id="260" r:id="R118d2e902c3c414f"/>
    <p:sldId xmlns:r="http://schemas.openxmlformats.org/officeDocument/2006/relationships" id="261" r:id="R0073078bb91b498a"/>
    <p:sldId xmlns:r="http://schemas.openxmlformats.org/officeDocument/2006/relationships" id="262" r:id="R43ea734a0ebc49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2936212a1f43fa" /><Relationship Type="http://schemas.openxmlformats.org/officeDocument/2006/relationships/slide" Target="/ppt/slides/slide1.xml" Id="R5776a95872314fdd" /><Relationship Type="http://schemas.openxmlformats.org/officeDocument/2006/relationships/slide" Target="/ppt/slides/slide2.xml" Id="R03391d0042a84134" /><Relationship Type="http://schemas.openxmlformats.org/officeDocument/2006/relationships/slide" Target="/ppt/slides/slide3.xml" Id="Rfe7c1fedc1654eec" /><Relationship Type="http://schemas.openxmlformats.org/officeDocument/2006/relationships/slide" Target="/ppt/slides/slide4.xml" Id="R0f6081333bfe4415" /><Relationship Type="http://schemas.openxmlformats.org/officeDocument/2006/relationships/slide" Target="/ppt/slides/slide5.xml" Id="R118d2e902c3c414f" /><Relationship Type="http://schemas.openxmlformats.org/officeDocument/2006/relationships/slide" Target="/ppt/slides/slide6.xml" Id="R0073078bb91b498a" /><Relationship Type="http://schemas.openxmlformats.org/officeDocument/2006/relationships/slide" Target="/ppt/slides/slide7.xml" Id="R43ea734a0ebc49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0d7c27cf094f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8be6b2060445c" /><Relationship Type="http://schemas.openxmlformats.org/officeDocument/2006/relationships/theme" Target="/ppt/slideMasters/theme/theme1.xml" Id="R5b1fd695ec1c4e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18be6b206044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ad9b558154a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fb1bf036041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8a6c6ea7a46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a9eee59db4b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ce1cf4a5147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701a0fd7545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b220fd73c42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MUNKEGATA EIENDOM III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MUNKEGATA EIENDOM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MUNKEGATA EIENDOM III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MUNKEGATA EIENDOM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MUNKEGATA EIENDOM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MUNKEGATA EIENDOM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306 446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160 495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125 187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705 640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2 908 086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MUNKEGATA EIENDOM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SANNUM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MUNKEGATA EIENDOM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Gardemoens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50 07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post@tlh.no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997 285 867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MUNKEGATA EIENDOM III AS</a:t>
            </a:r>
          </a:p>
        </p:txBody>
      </p:sp>
    </p:spTree>
  </p:cSld>
  <p:clrMapOvr>
    <a:masterClrMapping xmlns:a="http://schemas.openxmlformats.org/drawingml/2006/main"/>
  </p:clrMapOvr>
</p:sld>
</file>