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eb65c33fd434d0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0d061fddf8945c5"/>
  </p:sldMasterIdLst>
  <p:sldIdLst>
    <p:sldId xmlns:r="http://schemas.openxmlformats.org/officeDocument/2006/relationships" id="256" r:id="Re663a580e9744786"/>
    <p:sldId xmlns:r="http://schemas.openxmlformats.org/officeDocument/2006/relationships" id="257" r:id="R9635621e6ce8447f"/>
    <p:sldId xmlns:r="http://schemas.openxmlformats.org/officeDocument/2006/relationships" id="258" r:id="R97ae7f906f9b40a8"/>
    <p:sldId xmlns:r="http://schemas.openxmlformats.org/officeDocument/2006/relationships" id="259" r:id="R879974c6dfbe4dff"/>
    <p:sldId xmlns:r="http://schemas.openxmlformats.org/officeDocument/2006/relationships" id="260" r:id="R4b84ba98e83a4a12"/>
    <p:sldId xmlns:r="http://schemas.openxmlformats.org/officeDocument/2006/relationships" id="261" r:id="Re66cc4e9b19948f5"/>
    <p:sldId xmlns:r="http://schemas.openxmlformats.org/officeDocument/2006/relationships" id="262" r:id="Ra4422e714870426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0d061fddf8945c5" /><Relationship Type="http://schemas.openxmlformats.org/officeDocument/2006/relationships/slide" Target="/ppt/slides/slide1.xml" Id="Re663a580e9744786" /><Relationship Type="http://schemas.openxmlformats.org/officeDocument/2006/relationships/slide" Target="/ppt/slides/slide2.xml" Id="R9635621e6ce8447f" /><Relationship Type="http://schemas.openxmlformats.org/officeDocument/2006/relationships/slide" Target="/ppt/slides/slide3.xml" Id="R97ae7f906f9b40a8" /><Relationship Type="http://schemas.openxmlformats.org/officeDocument/2006/relationships/slide" Target="/ppt/slides/slide4.xml" Id="R879974c6dfbe4dff" /><Relationship Type="http://schemas.openxmlformats.org/officeDocument/2006/relationships/slide" Target="/ppt/slides/slide5.xml" Id="R4b84ba98e83a4a12" /><Relationship Type="http://schemas.openxmlformats.org/officeDocument/2006/relationships/slide" Target="/ppt/slides/slide6.xml" Id="Re66cc4e9b19948f5" /><Relationship Type="http://schemas.openxmlformats.org/officeDocument/2006/relationships/slide" Target="/ppt/slides/slide7.xml" Id="Ra4422e714870426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cd010ef560e4ea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6b8794cd5f4af3" /><Relationship Type="http://schemas.openxmlformats.org/officeDocument/2006/relationships/theme" Target="/ppt/slideMasters/theme/theme1.xml" Id="Rc11bc3b7738b4dc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26b8794cd5f4af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1d967575224ee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f5a06f70a6432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2fe660a1c8479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46717d3373432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fb4ec73f5849d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198ccf832e4c2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bcd59a2dbc497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RNL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RNL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RNL HOLDING AS ble etablert [år] og holder til i Laksevåg.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RNL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RNL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RNL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−35 733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−1 957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2 131 608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2 131 608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RNL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LARSEN RONNY NORDSTRØM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RNL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Øvre Riplegården 37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5161 Laksevåg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997 279 972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RNL HOLDING AS</a:t>
            </a:r>
          </a:p>
        </p:txBody>
      </p:sp>
    </p:spTree>
  </p:cSld>
  <p:clrMapOvr>
    <a:masterClrMapping xmlns:a="http://schemas.openxmlformats.org/drawingml/2006/main"/>
  </p:clrMapOvr>
</p:sld>
</file>