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77d42147bb43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1dbfce4c284940"/>
  </p:sldMasterIdLst>
  <p:sldIdLst>
    <p:sldId xmlns:r="http://schemas.openxmlformats.org/officeDocument/2006/relationships" id="256" r:id="R43449f7aa6134c85"/>
    <p:sldId xmlns:r="http://schemas.openxmlformats.org/officeDocument/2006/relationships" id="257" r:id="Rab92e717d87d4458"/>
    <p:sldId xmlns:r="http://schemas.openxmlformats.org/officeDocument/2006/relationships" id="258" r:id="Rcae517ae374b4a20"/>
    <p:sldId xmlns:r="http://schemas.openxmlformats.org/officeDocument/2006/relationships" id="259" r:id="Rf37e56181e1a47bb"/>
    <p:sldId xmlns:r="http://schemas.openxmlformats.org/officeDocument/2006/relationships" id="260" r:id="R96cea1e1a929477c"/>
    <p:sldId xmlns:r="http://schemas.openxmlformats.org/officeDocument/2006/relationships" id="261" r:id="Ra2faa583f1c543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1dbfce4c284940" /><Relationship Type="http://schemas.openxmlformats.org/officeDocument/2006/relationships/slide" Target="/ppt/slides/slide1.xml" Id="R43449f7aa6134c85" /><Relationship Type="http://schemas.openxmlformats.org/officeDocument/2006/relationships/slide" Target="/ppt/slides/slide2.xml" Id="Rab92e717d87d4458" /><Relationship Type="http://schemas.openxmlformats.org/officeDocument/2006/relationships/slide" Target="/ppt/slides/slide3.xml" Id="Rcae517ae374b4a20" /><Relationship Type="http://schemas.openxmlformats.org/officeDocument/2006/relationships/slide" Target="/ppt/slides/slide4.xml" Id="Rf37e56181e1a47bb" /><Relationship Type="http://schemas.openxmlformats.org/officeDocument/2006/relationships/slide" Target="/ppt/slides/slide5.xml" Id="R96cea1e1a929477c" /><Relationship Type="http://schemas.openxmlformats.org/officeDocument/2006/relationships/slide" Target="/ppt/slides/slide6.xml" Id="Ra2faa583f1c543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5323abcef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727c4b32c4eed" /><Relationship Type="http://schemas.openxmlformats.org/officeDocument/2006/relationships/theme" Target="/ppt/slideMasters/theme/theme1.xml" Id="R91c949ea33f749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727c4b32c4e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0bbc6da7945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8ac11a55949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f1fd0ec2ac4c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d4bbec72a54e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b4910c83c349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34258e34f4438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TORGY LNG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TORGY LNG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TORGY LNG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TORGY LNG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TORGY LNG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TORGY LNG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−156 121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920 349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−9 317 634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7 793 890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TORGY LNG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997 275 349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TORGY LNG HOLDING AS</a:t>
            </a:r>
          </a:p>
        </p:txBody>
      </p:sp>
    </p:spTree>
  </p:cSld>
  <p:clrMapOvr>
    <a:masterClrMapping xmlns:a="http://schemas.openxmlformats.org/drawingml/2006/main"/>
  </p:clrMapOvr>
</p:sld>
</file>