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014a6c0a374d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f2ee0f99a241a2"/>
  </p:sldMasterIdLst>
  <p:sldIdLst>
    <p:sldId xmlns:r="http://schemas.openxmlformats.org/officeDocument/2006/relationships" id="256" r:id="R7bd8a3d09ff94baa"/>
    <p:sldId xmlns:r="http://schemas.openxmlformats.org/officeDocument/2006/relationships" id="257" r:id="Rd57a80bea72f4d18"/>
    <p:sldId xmlns:r="http://schemas.openxmlformats.org/officeDocument/2006/relationships" id="258" r:id="R703c17d8e3824d9d"/>
    <p:sldId xmlns:r="http://schemas.openxmlformats.org/officeDocument/2006/relationships" id="259" r:id="Rd6658bc1073b466d"/>
    <p:sldId xmlns:r="http://schemas.openxmlformats.org/officeDocument/2006/relationships" id="260" r:id="R2779e94b5b234dff"/>
    <p:sldId xmlns:r="http://schemas.openxmlformats.org/officeDocument/2006/relationships" id="261" r:id="Rdb87e5dd28fa4dbf"/>
    <p:sldId xmlns:r="http://schemas.openxmlformats.org/officeDocument/2006/relationships" id="262" r:id="R2f239c569e8245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f2ee0f99a241a2" /><Relationship Type="http://schemas.openxmlformats.org/officeDocument/2006/relationships/slide" Target="/ppt/slides/slide1.xml" Id="R7bd8a3d09ff94baa" /><Relationship Type="http://schemas.openxmlformats.org/officeDocument/2006/relationships/slide" Target="/ppt/slides/slide2.xml" Id="Rd57a80bea72f4d18" /><Relationship Type="http://schemas.openxmlformats.org/officeDocument/2006/relationships/slide" Target="/ppt/slides/slide3.xml" Id="R703c17d8e3824d9d" /><Relationship Type="http://schemas.openxmlformats.org/officeDocument/2006/relationships/slide" Target="/ppt/slides/slide4.xml" Id="Rd6658bc1073b466d" /><Relationship Type="http://schemas.openxmlformats.org/officeDocument/2006/relationships/slide" Target="/ppt/slides/slide5.xml" Id="R2779e94b5b234dff" /><Relationship Type="http://schemas.openxmlformats.org/officeDocument/2006/relationships/slide" Target="/ppt/slides/slide6.xml" Id="Rdb87e5dd28fa4dbf" /><Relationship Type="http://schemas.openxmlformats.org/officeDocument/2006/relationships/slide" Target="/ppt/slides/slide7.xml" Id="R2f239c569e8245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6dd376659043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e513815f8411c" /><Relationship Type="http://schemas.openxmlformats.org/officeDocument/2006/relationships/theme" Target="/ppt/slideMasters/theme/theme1.xml" Id="Refdb0b06c87f44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fe513815f841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2eaa5ed0a4b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94c6cd94a40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83247b8474c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5ef60267844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68f393c954e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8a9b8782542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3b271e33b4c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TOBIAS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TOBIAS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TOBIAS INVEST AS ble etablert [år] og holder til i Fevik.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TOBIAS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TOBIAS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TOBIAS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307 474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TOBIAS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TOBIAS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TOBIAS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Vessøyneset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4870 Fevik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997 274 547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TOBIAS INVEST AS</a:t>
            </a:r>
          </a:p>
        </p:txBody>
      </p:sp>
    </p:spTree>
  </p:cSld>
  <p:clrMapOvr>
    <a:masterClrMapping xmlns:a="http://schemas.openxmlformats.org/drawingml/2006/main"/>
  </p:clrMapOvr>
</p:sld>
</file>