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c5e64758e148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d651f481554809"/>
  </p:sldMasterIdLst>
  <p:sldIdLst>
    <p:sldId xmlns:r="http://schemas.openxmlformats.org/officeDocument/2006/relationships" id="256" r:id="Re7d0190bb3754237"/>
    <p:sldId xmlns:r="http://schemas.openxmlformats.org/officeDocument/2006/relationships" id="257" r:id="R5bf7a4819fc04c84"/>
    <p:sldId xmlns:r="http://schemas.openxmlformats.org/officeDocument/2006/relationships" id="258" r:id="R1f87dba35ecf454c"/>
    <p:sldId xmlns:r="http://schemas.openxmlformats.org/officeDocument/2006/relationships" id="259" r:id="Reaf2da8e8171482e"/>
    <p:sldId xmlns:r="http://schemas.openxmlformats.org/officeDocument/2006/relationships" id="260" r:id="R566210a555944936"/>
    <p:sldId xmlns:r="http://schemas.openxmlformats.org/officeDocument/2006/relationships" id="261" r:id="R62472b9e01bd46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d651f481554809" /><Relationship Type="http://schemas.openxmlformats.org/officeDocument/2006/relationships/slide" Target="/ppt/slides/slide1.xml" Id="Re7d0190bb3754237" /><Relationship Type="http://schemas.openxmlformats.org/officeDocument/2006/relationships/slide" Target="/ppt/slides/slide2.xml" Id="R5bf7a4819fc04c84" /><Relationship Type="http://schemas.openxmlformats.org/officeDocument/2006/relationships/slide" Target="/ppt/slides/slide3.xml" Id="R1f87dba35ecf454c" /><Relationship Type="http://schemas.openxmlformats.org/officeDocument/2006/relationships/slide" Target="/ppt/slides/slide4.xml" Id="Reaf2da8e8171482e" /><Relationship Type="http://schemas.openxmlformats.org/officeDocument/2006/relationships/slide" Target="/ppt/slides/slide5.xml" Id="R566210a555944936" /><Relationship Type="http://schemas.openxmlformats.org/officeDocument/2006/relationships/slide" Target="/ppt/slides/slide6.xml" Id="R62472b9e01bd46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b5f82e6a9348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27a84488d4655" /><Relationship Type="http://schemas.openxmlformats.org/officeDocument/2006/relationships/theme" Target="/ppt/slideMasters/theme/theme1.xml" Id="R47b5208392e544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d27a84488d46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235744a3343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89612c0c74d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ad14dd95547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59421dd454d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2ef85c25d42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96f2dc88749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KVERSØY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KVERSØY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KVERSØY INVEST AS ble etablert [år] og holder til i Mjømna.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KVERSØY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KVERSØY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KVERSØY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KVERSØY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KVERSØY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Byrknesvegen 1611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5978 Mjømna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997 274 032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KVERSØY INVEST AS</a:t>
            </a:r>
          </a:p>
        </p:txBody>
      </p:sp>
    </p:spTree>
  </p:cSld>
  <p:clrMapOvr>
    <a:masterClrMapping xmlns:a="http://schemas.openxmlformats.org/drawingml/2006/main"/>
  </p:clrMapOvr>
</p:sld>
</file>