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142678292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a5656268d453e"/>
  </p:sldMasterIdLst>
  <p:sldIdLst>
    <p:sldId xmlns:r="http://schemas.openxmlformats.org/officeDocument/2006/relationships" id="256" r:id="R984e2d2cb2d5482b"/>
    <p:sldId xmlns:r="http://schemas.openxmlformats.org/officeDocument/2006/relationships" id="257" r:id="Rac0bbbb806d4450d"/>
    <p:sldId xmlns:r="http://schemas.openxmlformats.org/officeDocument/2006/relationships" id="258" r:id="R8887f66141a2409d"/>
    <p:sldId xmlns:r="http://schemas.openxmlformats.org/officeDocument/2006/relationships" id="259" r:id="R6fba886086014d5d"/>
    <p:sldId xmlns:r="http://schemas.openxmlformats.org/officeDocument/2006/relationships" id="260" r:id="R271d6bf7e5e7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a5656268d453e" /><Relationship Type="http://schemas.openxmlformats.org/officeDocument/2006/relationships/slide" Target="/ppt/slides/slide1.xml" Id="R984e2d2cb2d5482b" /><Relationship Type="http://schemas.openxmlformats.org/officeDocument/2006/relationships/slide" Target="/ppt/slides/slide2.xml" Id="Rac0bbbb806d4450d" /><Relationship Type="http://schemas.openxmlformats.org/officeDocument/2006/relationships/slide" Target="/ppt/slides/slide3.xml" Id="R8887f66141a2409d" /><Relationship Type="http://schemas.openxmlformats.org/officeDocument/2006/relationships/slide" Target="/ppt/slides/slide4.xml" Id="R6fba886086014d5d" /><Relationship Type="http://schemas.openxmlformats.org/officeDocument/2006/relationships/slide" Target="/ppt/slides/slide5.xml" Id="R271d6bf7e5e7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69834d7e4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21b8e9f284cf2" /><Relationship Type="http://schemas.openxmlformats.org/officeDocument/2006/relationships/theme" Target="/ppt/slideMasters/theme/theme1.xml" Id="R73e67fb5b477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21b8e9f28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8c2e3072c46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dcef623cc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cb7b4881a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7a34321a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97c0cc8c046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OBA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997 265 270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TRANSPORT AS</a:t>
            </a:r>
          </a:p>
        </p:txBody>
      </p:sp>
    </p:spTree>
  </p:cSld>
  <p:clrMapOvr>
    <a:masterClrMapping xmlns:a="http://schemas.openxmlformats.org/drawingml/2006/main"/>
  </p:clrMapOvr>
</p:sld>
</file>