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3987750ff63464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2ed37c7de4a4115"/>
  </p:sldMasterIdLst>
  <p:sldIdLst>
    <p:sldId xmlns:r="http://schemas.openxmlformats.org/officeDocument/2006/relationships" id="256" r:id="R7ace632746db4993"/>
    <p:sldId xmlns:r="http://schemas.openxmlformats.org/officeDocument/2006/relationships" id="257" r:id="Rd7b01e40067f477e"/>
    <p:sldId xmlns:r="http://schemas.openxmlformats.org/officeDocument/2006/relationships" id="258" r:id="Rdefa01225def4628"/>
    <p:sldId xmlns:r="http://schemas.openxmlformats.org/officeDocument/2006/relationships" id="259" r:id="R15a1a7c5d10e44ed"/>
    <p:sldId xmlns:r="http://schemas.openxmlformats.org/officeDocument/2006/relationships" id="260" r:id="Rb45bdd59180f4b4f"/>
    <p:sldId xmlns:r="http://schemas.openxmlformats.org/officeDocument/2006/relationships" id="261" r:id="R26977df3e782489c"/>
    <p:sldId xmlns:r="http://schemas.openxmlformats.org/officeDocument/2006/relationships" id="262" r:id="R7b9fdfc264a3415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2ed37c7de4a4115" /><Relationship Type="http://schemas.openxmlformats.org/officeDocument/2006/relationships/slide" Target="/ppt/slides/slide1.xml" Id="R7ace632746db4993" /><Relationship Type="http://schemas.openxmlformats.org/officeDocument/2006/relationships/slide" Target="/ppt/slides/slide2.xml" Id="Rd7b01e40067f477e" /><Relationship Type="http://schemas.openxmlformats.org/officeDocument/2006/relationships/slide" Target="/ppt/slides/slide3.xml" Id="Rdefa01225def4628" /><Relationship Type="http://schemas.openxmlformats.org/officeDocument/2006/relationships/slide" Target="/ppt/slides/slide4.xml" Id="R15a1a7c5d10e44ed" /><Relationship Type="http://schemas.openxmlformats.org/officeDocument/2006/relationships/slide" Target="/ppt/slides/slide5.xml" Id="Rb45bdd59180f4b4f" /><Relationship Type="http://schemas.openxmlformats.org/officeDocument/2006/relationships/slide" Target="/ppt/slides/slide6.xml" Id="R26977df3e782489c" /><Relationship Type="http://schemas.openxmlformats.org/officeDocument/2006/relationships/slide" Target="/ppt/slides/slide7.xml" Id="R7b9fdfc264a3415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b8e732e670643d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595285517e45d6" /><Relationship Type="http://schemas.openxmlformats.org/officeDocument/2006/relationships/theme" Target="/ppt/slideMasters/theme/theme1.xml" Id="R212dfd1a9067479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d595285517e45d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315186b0f74b7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8ebd0e6044414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0fa727018a40e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b26202efb844d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e9143a44b2432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6e29f3782c4f1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3970349f164e6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JARLSBORGVEIEN 3 (NORD)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JARLSBORGVEIEN 3 (NORD)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JARLSBORGVEIEN 3 (NORD)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JARLSBORGVEIEN 3 (NORD)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JARLSBORGVEIEN 3 (NORD)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JARLSBORGVEIEN 3 (NORD)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32 959 154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−3 122 316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−10 069 750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−32 122 036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36 380 018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JARLSBORGVEIEN 3 (NORD)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HAMANG AS  –  42,3 %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PRE MANAGEMENT BOLIG AS  –  31,5 %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AURIAN NORWAY AS  –  13,5 %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JEBSEN JUNIOR INVEST AS  –  12,7 %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JARLSBORGVEIEN 3 (NORD)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Lilleakerveien 31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0283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997 265 106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JARLSBORGVEIEN 3 (NORD) AS</a:t>
            </a:r>
          </a:p>
        </p:txBody>
      </p:sp>
    </p:spTree>
  </p:cSld>
  <p:clrMapOvr>
    <a:masterClrMapping xmlns:a="http://schemas.openxmlformats.org/drawingml/2006/main"/>
  </p:clrMapOvr>
</p:sld>
</file>