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1f6ae2f0a743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488a84a1f94420"/>
  </p:sldMasterIdLst>
  <p:sldIdLst>
    <p:sldId xmlns:r="http://schemas.openxmlformats.org/officeDocument/2006/relationships" id="256" r:id="R8683f66e461b4c20"/>
    <p:sldId xmlns:r="http://schemas.openxmlformats.org/officeDocument/2006/relationships" id="257" r:id="Red981d4482fd431f"/>
    <p:sldId xmlns:r="http://schemas.openxmlformats.org/officeDocument/2006/relationships" id="258" r:id="R289047f452e640c7"/>
    <p:sldId xmlns:r="http://schemas.openxmlformats.org/officeDocument/2006/relationships" id="259" r:id="R58430cecafc34b6f"/>
    <p:sldId xmlns:r="http://schemas.openxmlformats.org/officeDocument/2006/relationships" id="260" r:id="R97dbff3f46204229"/>
    <p:sldId xmlns:r="http://schemas.openxmlformats.org/officeDocument/2006/relationships" id="261" r:id="R4276cfb31328458d"/>
    <p:sldId xmlns:r="http://schemas.openxmlformats.org/officeDocument/2006/relationships" id="262" r:id="Re6b8710bd8944c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488a84a1f94420" /><Relationship Type="http://schemas.openxmlformats.org/officeDocument/2006/relationships/slide" Target="/ppt/slides/slide1.xml" Id="R8683f66e461b4c20" /><Relationship Type="http://schemas.openxmlformats.org/officeDocument/2006/relationships/slide" Target="/ppt/slides/slide2.xml" Id="Red981d4482fd431f" /><Relationship Type="http://schemas.openxmlformats.org/officeDocument/2006/relationships/slide" Target="/ppt/slides/slide3.xml" Id="R289047f452e640c7" /><Relationship Type="http://schemas.openxmlformats.org/officeDocument/2006/relationships/slide" Target="/ppt/slides/slide4.xml" Id="R58430cecafc34b6f" /><Relationship Type="http://schemas.openxmlformats.org/officeDocument/2006/relationships/slide" Target="/ppt/slides/slide5.xml" Id="R97dbff3f46204229" /><Relationship Type="http://schemas.openxmlformats.org/officeDocument/2006/relationships/slide" Target="/ppt/slides/slide6.xml" Id="R4276cfb31328458d" /><Relationship Type="http://schemas.openxmlformats.org/officeDocument/2006/relationships/slide" Target="/ppt/slides/slide7.xml" Id="Re6b8710bd8944c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46e286ff1d4c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5cc16bbba4670" /><Relationship Type="http://schemas.openxmlformats.org/officeDocument/2006/relationships/theme" Target="/ppt/slideMasters/theme/theme1.xml" Id="R35d4b900ea5b41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f5cc16bbba46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3de050ae842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6f7e90c4943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bc6f88a4644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7a1eee49f4a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a882716ec44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083b13dbc4b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9fd42ca954d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AGN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 RØR AS ble etablert [år] og holder til i Vestre Gausdal.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4 183 324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−179 433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−166 555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1 186 912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1 886 813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GUNNAR NORENG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Bårdslistugguvegen 162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2653 Vestre Gausdal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997 264 282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 RØR AS</a:t>
            </a:r>
          </a:p>
        </p:txBody>
      </p:sp>
    </p:spTree>
  </p:cSld>
  <p:clrMapOvr>
    <a:masterClrMapping xmlns:a="http://schemas.openxmlformats.org/drawingml/2006/main"/>
  </p:clrMapOvr>
</p:sld>
</file>