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970e696fa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8dd0e76d5494c"/>
  </p:sldMasterIdLst>
  <p:sldIdLst>
    <p:sldId xmlns:r="http://schemas.openxmlformats.org/officeDocument/2006/relationships" id="256" r:id="Rfa9c1fdeb9fb40e4"/>
    <p:sldId xmlns:r="http://schemas.openxmlformats.org/officeDocument/2006/relationships" id="257" r:id="R71c0720440bd4d47"/>
    <p:sldId xmlns:r="http://schemas.openxmlformats.org/officeDocument/2006/relationships" id="258" r:id="Radd7beeb20ca4941"/>
    <p:sldId xmlns:r="http://schemas.openxmlformats.org/officeDocument/2006/relationships" id="259" r:id="R33d8f7de26b04640"/>
    <p:sldId xmlns:r="http://schemas.openxmlformats.org/officeDocument/2006/relationships" id="260" r:id="R4ac85ea1fbc34fd8"/>
    <p:sldId xmlns:r="http://schemas.openxmlformats.org/officeDocument/2006/relationships" id="261" r:id="R6ddeae5b5e974e57"/>
    <p:sldId xmlns:r="http://schemas.openxmlformats.org/officeDocument/2006/relationships" id="262" r:id="R639f97083c01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8dd0e76d5494c" /><Relationship Type="http://schemas.openxmlformats.org/officeDocument/2006/relationships/slide" Target="/ppt/slides/slide1.xml" Id="Rfa9c1fdeb9fb40e4" /><Relationship Type="http://schemas.openxmlformats.org/officeDocument/2006/relationships/slide" Target="/ppt/slides/slide2.xml" Id="R71c0720440bd4d47" /><Relationship Type="http://schemas.openxmlformats.org/officeDocument/2006/relationships/slide" Target="/ppt/slides/slide3.xml" Id="Radd7beeb20ca4941" /><Relationship Type="http://schemas.openxmlformats.org/officeDocument/2006/relationships/slide" Target="/ppt/slides/slide4.xml" Id="R33d8f7de26b04640" /><Relationship Type="http://schemas.openxmlformats.org/officeDocument/2006/relationships/slide" Target="/ppt/slides/slide5.xml" Id="R4ac85ea1fbc34fd8" /><Relationship Type="http://schemas.openxmlformats.org/officeDocument/2006/relationships/slide" Target="/ppt/slides/slide6.xml" Id="R6ddeae5b5e974e57" /><Relationship Type="http://schemas.openxmlformats.org/officeDocument/2006/relationships/slide" Target="/ppt/slides/slide7.xml" Id="R639f97083c01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42ddff28d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b59701bb64587" /><Relationship Type="http://schemas.openxmlformats.org/officeDocument/2006/relationships/theme" Target="/ppt/slideMasters/theme/theme1.xml" Id="R6b3dfd798df0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b59701bb6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37b02d29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635aaf85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886b4ac3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bb41dcdf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23badd43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e01eb6ef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06e0fd769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EXCUDO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EXCUDO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7 049 835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Hamre, Bekkeveien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espen@renholdssoner.no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997 263 448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