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89a45b994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9cb3fe3424547"/>
  </p:sldMasterIdLst>
  <p:sldIdLst>
    <p:sldId xmlns:r="http://schemas.openxmlformats.org/officeDocument/2006/relationships" id="256" r:id="R0a181d3bd6674b19"/>
    <p:sldId xmlns:r="http://schemas.openxmlformats.org/officeDocument/2006/relationships" id="257" r:id="R7c8a412cd8d44d82"/>
    <p:sldId xmlns:r="http://schemas.openxmlformats.org/officeDocument/2006/relationships" id="258" r:id="R0d5df688f3c342ce"/>
    <p:sldId xmlns:r="http://schemas.openxmlformats.org/officeDocument/2006/relationships" id="259" r:id="Rb28ec185aa474f84"/>
    <p:sldId xmlns:r="http://schemas.openxmlformats.org/officeDocument/2006/relationships" id="260" r:id="Rfea62bc787864004"/>
    <p:sldId xmlns:r="http://schemas.openxmlformats.org/officeDocument/2006/relationships" id="261" r:id="R06697b20d6054390"/>
    <p:sldId xmlns:r="http://schemas.openxmlformats.org/officeDocument/2006/relationships" id="262" r:id="Rd8a4e8e616cc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9cb3fe3424547" /><Relationship Type="http://schemas.openxmlformats.org/officeDocument/2006/relationships/slide" Target="/ppt/slides/slide1.xml" Id="R0a181d3bd6674b19" /><Relationship Type="http://schemas.openxmlformats.org/officeDocument/2006/relationships/slide" Target="/ppt/slides/slide2.xml" Id="R7c8a412cd8d44d82" /><Relationship Type="http://schemas.openxmlformats.org/officeDocument/2006/relationships/slide" Target="/ppt/slides/slide3.xml" Id="R0d5df688f3c342ce" /><Relationship Type="http://schemas.openxmlformats.org/officeDocument/2006/relationships/slide" Target="/ppt/slides/slide4.xml" Id="Rb28ec185aa474f84" /><Relationship Type="http://schemas.openxmlformats.org/officeDocument/2006/relationships/slide" Target="/ppt/slides/slide5.xml" Id="Rfea62bc787864004" /><Relationship Type="http://schemas.openxmlformats.org/officeDocument/2006/relationships/slide" Target="/ppt/slides/slide6.xml" Id="R06697b20d6054390" /><Relationship Type="http://schemas.openxmlformats.org/officeDocument/2006/relationships/slide" Target="/ppt/slides/slide7.xml" Id="Rd8a4e8e616cc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9ffcdcb7b48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f6dafc3524bcf" /><Relationship Type="http://schemas.openxmlformats.org/officeDocument/2006/relationships/theme" Target="/ppt/slideMasters/theme/theme1.xml" Id="R55d6f3802e4c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f6dafc352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57da364f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6f03f3b81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6b8431cb7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016b2be76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972af3dc24b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7875010ee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edbfae35d41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GÅSEID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GÅSEID UTVIKLING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−147 972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PLANOR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REVE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Grandfjæra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post@planor.no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997 245 237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GÅSEID UTVIKLING AS</a:t>
            </a:r>
          </a:p>
        </p:txBody>
      </p:sp>
    </p:spTree>
  </p:cSld>
  <p:clrMapOvr>
    <a:masterClrMapping xmlns:a="http://schemas.openxmlformats.org/drawingml/2006/main"/>
  </p:clrMapOvr>
</p:sld>
</file>