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a51fbf7f184e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c898387e449f0"/>
  </p:sldMasterIdLst>
  <p:sldIdLst>
    <p:sldId xmlns:r="http://schemas.openxmlformats.org/officeDocument/2006/relationships" id="256" r:id="R4700eca34a9f47da"/>
    <p:sldId xmlns:r="http://schemas.openxmlformats.org/officeDocument/2006/relationships" id="257" r:id="R959b3c433de44b04"/>
    <p:sldId xmlns:r="http://schemas.openxmlformats.org/officeDocument/2006/relationships" id="258" r:id="R44deb9dd362a4ad0"/>
    <p:sldId xmlns:r="http://schemas.openxmlformats.org/officeDocument/2006/relationships" id="259" r:id="Ra0690d1b60734d6d"/>
    <p:sldId xmlns:r="http://schemas.openxmlformats.org/officeDocument/2006/relationships" id="260" r:id="Rc54d4d6b7ca54a11"/>
    <p:sldId xmlns:r="http://schemas.openxmlformats.org/officeDocument/2006/relationships" id="261" r:id="Rfe3959a818694f83"/>
    <p:sldId xmlns:r="http://schemas.openxmlformats.org/officeDocument/2006/relationships" id="262" r:id="R7bcbe7ac1df04c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c898387e449f0" /><Relationship Type="http://schemas.openxmlformats.org/officeDocument/2006/relationships/slide" Target="/ppt/slides/slide1.xml" Id="R4700eca34a9f47da" /><Relationship Type="http://schemas.openxmlformats.org/officeDocument/2006/relationships/slide" Target="/ppt/slides/slide2.xml" Id="R959b3c433de44b04" /><Relationship Type="http://schemas.openxmlformats.org/officeDocument/2006/relationships/slide" Target="/ppt/slides/slide3.xml" Id="R44deb9dd362a4ad0" /><Relationship Type="http://schemas.openxmlformats.org/officeDocument/2006/relationships/slide" Target="/ppt/slides/slide4.xml" Id="Ra0690d1b60734d6d" /><Relationship Type="http://schemas.openxmlformats.org/officeDocument/2006/relationships/slide" Target="/ppt/slides/slide5.xml" Id="Rc54d4d6b7ca54a11" /><Relationship Type="http://schemas.openxmlformats.org/officeDocument/2006/relationships/slide" Target="/ppt/slides/slide6.xml" Id="Rfe3959a818694f83" /><Relationship Type="http://schemas.openxmlformats.org/officeDocument/2006/relationships/slide" Target="/ppt/slides/slide7.xml" Id="R7bcbe7ac1df04c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d3749b56c4e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e70ada5ad442d" /><Relationship Type="http://schemas.openxmlformats.org/officeDocument/2006/relationships/theme" Target="/ppt/slideMasters/theme/theme1.xml" Id="Rc0e5beba051b4e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6e70ada5ad44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4d70c28e44a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aed0a398244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14b5657064a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c3d3aac3944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a5f5b633849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bc220fcad46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6a9f0be4445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MASSIV LUST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MASSIV LUST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MASSIV LUST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MASSIV LUST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MASSIV LUST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MASSIV LUST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1 396 328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−249 771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684 618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MASSIV LUST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JUICE AS  –  58,8 %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MAREN STEINBERG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JØRGEN T E  –  12,8 %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WILDE-SAMPAIO KATRIN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MASSIV LUST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Massiv Lust As, Vennersborgveien 8G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07 98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post@massivlust.no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massivlust.no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997 244 605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MASSIV LUST AS</a:t>
            </a:r>
          </a:p>
        </p:txBody>
      </p:sp>
    </p:spTree>
  </p:cSld>
  <p:clrMapOvr>
    <a:masterClrMapping xmlns:a="http://schemas.openxmlformats.org/drawingml/2006/main"/>
  </p:clrMapOvr>
</p:sld>
</file>