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0f657ce5cc4c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9f39072c84b91"/>
  </p:sldMasterIdLst>
  <p:sldIdLst>
    <p:sldId xmlns:r="http://schemas.openxmlformats.org/officeDocument/2006/relationships" id="256" r:id="R76c065f801e24e82"/>
    <p:sldId xmlns:r="http://schemas.openxmlformats.org/officeDocument/2006/relationships" id="257" r:id="Rf119c3eaabec46de"/>
    <p:sldId xmlns:r="http://schemas.openxmlformats.org/officeDocument/2006/relationships" id="258" r:id="Rcc90873644174430"/>
    <p:sldId xmlns:r="http://schemas.openxmlformats.org/officeDocument/2006/relationships" id="259" r:id="Rc9d037d965904f00"/>
    <p:sldId xmlns:r="http://schemas.openxmlformats.org/officeDocument/2006/relationships" id="260" r:id="R0156636a91284c09"/>
    <p:sldId xmlns:r="http://schemas.openxmlformats.org/officeDocument/2006/relationships" id="261" r:id="Rbaa9a19e17f84b9d"/>
    <p:sldId xmlns:r="http://schemas.openxmlformats.org/officeDocument/2006/relationships" id="262" r:id="R4aece513772c4d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9f39072c84b91" /><Relationship Type="http://schemas.openxmlformats.org/officeDocument/2006/relationships/slide" Target="/ppt/slides/slide1.xml" Id="R76c065f801e24e82" /><Relationship Type="http://schemas.openxmlformats.org/officeDocument/2006/relationships/slide" Target="/ppt/slides/slide2.xml" Id="Rf119c3eaabec46de" /><Relationship Type="http://schemas.openxmlformats.org/officeDocument/2006/relationships/slide" Target="/ppt/slides/slide3.xml" Id="Rcc90873644174430" /><Relationship Type="http://schemas.openxmlformats.org/officeDocument/2006/relationships/slide" Target="/ppt/slides/slide4.xml" Id="Rc9d037d965904f00" /><Relationship Type="http://schemas.openxmlformats.org/officeDocument/2006/relationships/slide" Target="/ppt/slides/slide5.xml" Id="R0156636a91284c09" /><Relationship Type="http://schemas.openxmlformats.org/officeDocument/2006/relationships/slide" Target="/ppt/slides/slide6.xml" Id="Rbaa9a19e17f84b9d" /><Relationship Type="http://schemas.openxmlformats.org/officeDocument/2006/relationships/slide" Target="/ppt/slides/slide7.xml" Id="R4aece513772c4d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ed362c8cc84e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79606b383420c" /><Relationship Type="http://schemas.openxmlformats.org/officeDocument/2006/relationships/theme" Target="/ppt/slideMasters/theme/theme1.xml" Id="Reb45a11d4c8243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479606b383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01f81f73b42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e64a09a7845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207d8a0aa4b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adb175fb0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5d3a38d9e44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15d56664849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c0d0607e147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NETTOPPLÆRING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NETTOPPLÆRING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1 236 255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136 683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175 549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ELSE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NETTOPPLÆRING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997 240 650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NETTOPPLÆRING AS</a:t>
            </a:r>
          </a:p>
        </p:txBody>
      </p:sp>
    </p:spTree>
  </p:cSld>
  <p:clrMapOvr>
    <a:masterClrMapping xmlns:a="http://schemas.openxmlformats.org/drawingml/2006/main"/>
  </p:clrMapOvr>
</p:sld>
</file>