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f1297814f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08b5e81ad45dd"/>
  </p:sldMasterIdLst>
  <p:sldIdLst>
    <p:sldId xmlns:r="http://schemas.openxmlformats.org/officeDocument/2006/relationships" id="256" r:id="R2b300a5bdaab4c6b"/>
    <p:sldId xmlns:r="http://schemas.openxmlformats.org/officeDocument/2006/relationships" id="257" r:id="R4b286a65f0fc4e50"/>
    <p:sldId xmlns:r="http://schemas.openxmlformats.org/officeDocument/2006/relationships" id="258" r:id="Rd437adc8d1104721"/>
    <p:sldId xmlns:r="http://schemas.openxmlformats.org/officeDocument/2006/relationships" id="259" r:id="Raadd568d64e24372"/>
    <p:sldId xmlns:r="http://schemas.openxmlformats.org/officeDocument/2006/relationships" id="260" r:id="Reced17d103f54d4b"/>
    <p:sldId xmlns:r="http://schemas.openxmlformats.org/officeDocument/2006/relationships" id="261" r:id="R64a9b297eb3d4f57"/>
    <p:sldId xmlns:r="http://schemas.openxmlformats.org/officeDocument/2006/relationships" id="262" r:id="R25c24749d751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08b5e81ad45dd" /><Relationship Type="http://schemas.openxmlformats.org/officeDocument/2006/relationships/slide" Target="/ppt/slides/slide1.xml" Id="R2b300a5bdaab4c6b" /><Relationship Type="http://schemas.openxmlformats.org/officeDocument/2006/relationships/slide" Target="/ppt/slides/slide2.xml" Id="R4b286a65f0fc4e50" /><Relationship Type="http://schemas.openxmlformats.org/officeDocument/2006/relationships/slide" Target="/ppt/slides/slide3.xml" Id="Rd437adc8d1104721" /><Relationship Type="http://schemas.openxmlformats.org/officeDocument/2006/relationships/slide" Target="/ppt/slides/slide4.xml" Id="Raadd568d64e24372" /><Relationship Type="http://schemas.openxmlformats.org/officeDocument/2006/relationships/slide" Target="/ppt/slides/slide5.xml" Id="Reced17d103f54d4b" /><Relationship Type="http://schemas.openxmlformats.org/officeDocument/2006/relationships/slide" Target="/ppt/slides/slide6.xml" Id="R64a9b297eb3d4f57" /><Relationship Type="http://schemas.openxmlformats.org/officeDocument/2006/relationships/slide" Target="/ppt/slides/slide7.xml" Id="R25c24749d751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4b5f926c1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cb4ab6eeb4e13" /><Relationship Type="http://schemas.openxmlformats.org/officeDocument/2006/relationships/theme" Target="/ppt/slideMasters/theme/theme1.xml" Id="Rdfd83d60948349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0cb4ab6eeb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eebd183234f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3ad639579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3b4e942a7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a69b8e3fd45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23cea8af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4b415814d49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375ccc980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 ARKITEKT OG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ARKITEKT OG DESIGN AS ble etablert [år] og holder til i Krokelvdalen.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612 486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NÆRINGSFORVALTNING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Rubinvegen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9022 Krokelvdalen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kay@utsiktarkitekt.no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997 234 650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ARKITEKT OG DESIGN AS</a:t>
            </a:r>
          </a:p>
        </p:txBody>
      </p:sp>
    </p:spTree>
  </p:cSld>
  <p:clrMapOvr>
    <a:masterClrMapping xmlns:a="http://schemas.openxmlformats.org/drawingml/2006/main"/>
  </p:clrMapOvr>
</p:sld>
</file>