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a24ed6ded342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feffc30e124a6f"/>
  </p:sldMasterIdLst>
  <p:sldIdLst>
    <p:sldId xmlns:r="http://schemas.openxmlformats.org/officeDocument/2006/relationships" id="256" r:id="R77221aceae314395"/>
    <p:sldId xmlns:r="http://schemas.openxmlformats.org/officeDocument/2006/relationships" id="257" r:id="R04c5cf41de3b4853"/>
    <p:sldId xmlns:r="http://schemas.openxmlformats.org/officeDocument/2006/relationships" id="258" r:id="R563b4980465e4a3a"/>
    <p:sldId xmlns:r="http://schemas.openxmlformats.org/officeDocument/2006/relationships" id="259" r:id="Rcf3c946e07f94d3a"/>
    <p:sldId xmlns:r="http://schemas.openxmlformats.org/officeDocument/2006/relationships" id="260" r:id="R3ae8e1d9991647ed"/>
    <p:sldId xmlns:r="http://schemas.openxmlformats.org/officeDocument/2006/relationships" id="261" r:id="R3f37f8324cad4789"/>
    <p:sldId xmlns:r="http://schemas.openxmlformats.org/officeDocument/2006/relationships" id="262" r:id="R0af807babb024e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feffc30e124a6f" /><Relationship Type="http://schemas.openxmlformats.org/officeDocument/2006/relationships/slide" Target="/ppt/slides/slide1.xml" Id="R77221aceae314395" /><Relationship Type="http://schemas.openxmlformats.org/officeDocument/2006/relationships/slide" Target="/ppt/slides/slide2.xml" Id="R04c5cf41de3b4853" /><Relationship Type="http://schemas.openxmlformats.org/officeDocument/2006/relationships/slide" Target="/ppt/slides/slide3.xml" Id="R563b4980465e4a3a" /><Relationship Type="http://schemas.openxmlformats.org/officeDocument/2006/relationships/slide" Target="/ppt/slides/slide4.xml" Id="Rcf3c946e07f94d3a" /><Relationship Type="http://schemas.openxmlformats.org/officeDocument/2006/relationships/slide" Target="/ppt/slides/slide5.xml" Id="R3ae8e1d9991647ed" /><Relationship Type="http://schemas.openxmlformats.org/officeDocument/2006/relationships/slide" Target="/ppt/slides/slide6.xml" Id="R3f37f8324cad4789" /><Relationship Type="http://schemas.openxmlformats.org/officeDocument/2006/relationships/slide" Target="/ppt/slides/slide7.xml" Id="R0af807babb024e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39769955434f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78d4080b14825" /><Relationship Type="http://schemas.openxmlformats.org/officeDocument/2006/relationships/theme" Target="/ppt/slideMasters/theme/theme1.xml" Id="R6d53bf23a07946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c78d4080b148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b0c62c5fc4f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66d97fdd646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08b14a3d641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229b09b7f45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87e19974b41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507d7f0c04f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1f46d747f44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UTSIKT ARKITEKT OG DESIGN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UTSIKT ARKITEKT OG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UTSIKT ARKITEKT OG DESIGN AS ble etablert [år] og holder til i Krokelvdalen.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UTSIKT ARKITEKT OG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UTSIKT ARKITEKT OG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UTSIKT ARKITEKT OG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339 602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−64 712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713 522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2 007 301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UTSIKT ARKITEKT OG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NÆRINGSFORVALTNING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UTSIKT ARKITEKT OG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Rubinvegen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9022 Krokelvdalen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kay@utsiktarkitekt.no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997 234 650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UTSIKT ARKITEKT OG DESIGN AS</a:t>
            </a:r>
          </a:p>
        </p:txBody>
      </p:sp>
    </p:spTree>
  </p:cSld>
  <p:clrMapOvr>
    <a:masterClrMapping xmlns:a="http://schemas.openxmlformats.org/drawingml/2006/main"/>
  </p:clrMapOvr>
</p:sld>
</file>