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7fcbc152ab45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5ca401f6b40de"/>
  </p:sldMasterIdLst>
  <p:sldIdLst>
    <p:sldId xmlns:r="http://schemas.openxmlformats.org/officeDocument/2006/relationships" id="256" r:id="Rbfc74f593a6948dd"/>
    <p:sldId xmlns:r="http://schemas.openxmlformats.org/officeDocument/2006/relationships" id="257" r:id="R45954424e5b74847"/>
    <p:sldId xmlns:r="http://schemas.openxmlformats.org/officeDocument/2006/relationships" id="258" r:id="R06bb83bb68d84134"/>
    <p:sldId xmlns:r="http://schemas.openxmlformats.org/officeDocument/2006/relationships" id="259" r:id="Rc4d2db693d914ff9"/>
    <p:sldId xmlns:r="http://schemas.openxmlformats.org/officeDocument/2006/relationships" id="260" r:id="R73b8612485a341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5ca401f6b40de" /><Relationship Type="http://schemas.openxmlformats.org/officeDocument/2006/relationships/slide" Target="/ppt/slides/slide1.xml" Id="Rbfc74f593a6948dd" /><Relationship Type="http://schemas.openxmlformats.org/officeDocument/2006/relationships/slide" Target="/ppt/slides/slide2.xml" Id="R45954424e5b74847" /><Relationship Type="http://schemas.openxmlformats.org/officeDocument/2006/relationships/slide" Target="/ppt/slides/slide3.xml" Id="R06bb83bb68d84134" /><Relationship Type="http://schemas.openxmlformats.org/officeDocument/2006/relationships/slide" Target="/ppt/slides/slide4.xml" Id="Rc4d2db693d914ff9" /><Relationship Type="http://schemas.openxmlformats.org/officeDocument/2006/relationships/slide" Target="/ppt/slides/slide5.xml" Id="R73b8612485a341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e26de069b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f00bb5fe44113" /><Relationship Type="http://schemas.openxmlformats.org/officeDocument/2006/relationships/theme" Target="/ppt/slideMasters/theme/theme1.xml" Id="R031503ef37e043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4f00bb5fe441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95c3ec1de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065dfab9d49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3a304ddfd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8d29c9284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6f48f435643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NEOVENTA MEDICAL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NEOVENTA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NEOVENTA MEDICAL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NEOVENTA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NEOVENTA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NEOVENTA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997 229 851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NEOVENTA MEDICAL AS</a:t>
            </a:r>
          </a:p>
        </p:txBody>
      </p:sp>
    </p:spTree>
  </p:cSld>
  <p:clrMapOvr>
    <a:masterClrMapping xmlns:a="http://schemas.openxmlformats.org/drawingml/2006/main"/>
  </p:clrMapOvr>
</p:sld>
</file>