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5e88b5bb9b43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c943ef5aa446ae"/>
  </p:sldMasterIdLst>
  <p:sldIdLst>
    <p:sldId xmlns:r="http://schemas.openxmlformats.org/officeDocument/2006/relationships" id="256" r:id="R478c21c5409745a4"/>
    <p:sldId xmlns:r="http://schemas.openxmlformats.org/officeDocument/2006/relationships" id="257" r:id="Rbd23dcd722994414"/>
    <p:sldId xmlns:r="http://schemas.openxmlformats.org/officeDocument/2006/relationships" id="258" r:id="R98ddd82cffca4955"/>
    <p:sldId xmlns:r="http://schemas.openxmlformats.org/officeDocument/2006/relationships" id="259" r:id="R1b30a4b68e8d48f9"/>
    <p:sldId xmlns:r="http://schemas.openxmlformats.org/officeDocument/2006/relationships" id="260" r:id="R664a614ad6094944"/>
    <p:sldId xmlns:r="http://schemas.openxmlformats.org/officeDocument/2006/relationships" id="261" r:id="Ree01d4433a364c34"/>
    <p:sldId xmlns:r="http://schemas.openxmlformats.org/officeDocument/2006/relationships" id="262" r:id="R4b234e44e8624e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c943ef5aa446ae" /><Relationship Type="http://schemas.openxmlformats.org/officeDocument/2006/relationships/slide" Target="/ppt/slides/slide1.xml" Id="R478c21c5409745a4" /><Relationship Type="http://schemas.openxmlformats.org/officeDocument/2006/relationships/slide" Target="/ppt/slides/slide2.xml" Id="Rbd23dcd722994414" /><Relationship Type="http://schemas.openxmlformats.org/officeDocument/2006/relationships/slide" Target="/ppt/slides/slide3.xml" Id="R98ddd82cffca4955" /><Relationship Type="http://schemas.openxmlformats.org/officeDocument/2006/relationships/slide" Target="/ppt/slides/slide4.xml" Id="R1b30a4b68e8d48f9" /><Relationship Type="http://schemas.openxmlformats.org/officeDocument/2006/relationships/slide" Target="/ppt/slides/slide5.xml" Id="R664a614ad6094944" /><Relationship Type="http://schemas.openxmlformats.org/officeDocument/2006/relationships/slide" Target="/ppt/slides/slide6.xml" Id="Ree01d4433a364c34" /><Relationship Type="http://schemas.openxmlformats.org/officeDocument/2006/relationships/slide" Target="/ppt/slides/slide7.xml" Id="R4b234e44e8624e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d95e2e2fb144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70a3007b5f4501" /><Relationship Type="http://schemas.openxmlformats.org/officeDocument/2006/relationships/theme" Target="/ppt/slideMasters/theme/theme1.xml" Id="Rf065ca9de55043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170a3007b5f450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3b1983e6a248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f985de4dc9411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389a4b437c42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19d02ff1884d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ca8fb222f84e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db61647d8c4a6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de9718c218466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EILERÅS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EILERÅS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EILERÅS MASKIN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EILERÅS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EILERÅS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EILERÅS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564 087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76 805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59 977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740 478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833 775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EILERÅS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ANNBJØRG EILERÅS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HELGE EILERÅS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EILERÅS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Kvartsvegen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5516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svein.helge.eileras@haugnett.no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997 228 006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EILERÅS MASKIN AS</a:t>
            </a:r>
          </a:p>
        </p:txBody>
      </p:sp>
    </p:spTree>
  </p:cSld>
  <p:clrMapOvr>
    <a:masterClrMapping xmlns:a="http://schemas.openxmlformats.org/drawingml/2006/main"/>
  </p:clrMapOvr>
</p:sld>
</file>