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74713e4fc9a4ad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e7b5ab450d446b3"/>
  </p:sldMasterIdLst>
  <p:sldIdLst>
    <p:sldId xmlns:r="http://schemas.openxmlformats.org/officeDocument/2006/relationships" id="256" r:id="R135f4ec1e13040b2"/>
    <p:sldId xmlns:r="http://schemas.openxmlformats.org/officeDocument/2006/relationships" id="257" r:id="R75cc7e9e4bf746b6"/>
    <p:sldId xmlns:r="http://schemas.openxmlformats.org/officeDocument/2006/relationships" id="258" r:id="R272e544363904488"/>
    <p:sldId xmlns:r="http://schemas.openxmlformats.org/officeDocument/2006/relationships" id="259" r:id="R2c880ba2a9a845ac"/>
    <p:sldId xmlns:r="http://schemas.openxmlformats.org/officeDocument/2006/relationships" id="260" r:id="Rcd8d655068f94f4f"/>
    <p:sldId xmlns:r="http://schemas.openxmlformats.org/officeDocument/2006/relationships" id="261" r:id="Rb267ca3f8bbc4142"/>
    <p:sldId xmlns:r="http://schemas.openxmlformats.org/officeDocument/2006/relationships" id="262" r:id="R79aaede0aa41487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e7b5ab450d446b3" /><Relationship Type="http://schemas.openxmlformats.org/officeDocument/2006/relationships/slide" Target="/ppt/slides/slide1.xml" Id="R135f4ec1e13040b2" /><Relationship Type="http://schemas.openxmlformats.org/officeDocument/2006/relationships/slide" Target="/ppt/slides/slide2.xml" Id="R75cc7e9e4bf746b6" /><Relationship Type="http://schemas.openxmlformats.org/officeDocument/2006/relationships/slide" Target="/ppt/slides/slide3.xml" Id="R272e544363904488" /><Relationship Type="http://schemas.openxmlformats.org/officeDocument/2006/relationships/slide" Target="/ppt/slides/slide4.xml" Id="R2c880ba2a9a845ac" /><Relationship Type="http://schemas.openxmlformats.org/officeDocument/2006/relationships/slide" Target="/ppt/slides/slide5.xml" Id="Rcd8d655068f94f4f" /><Relationship Type="http://schemas.openxmlformats.org/officeDocument/2006/relationships/slide" Target="/ppt/slides/slide6.xml" Id="Rb267ca3f8bbc4142" /><Relationship Type="http://schemas.openxmlformats.org/officeDocument/2006/relationships/slide" Target="/ppt/slides/slide7.xml" Id="R79aaede0aa41487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728dcab852c476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e46fef6cd64e13" /><Relationship Type="http://schemas.openxmlformats.org/officeDocument/2006/relationships/theme" Target="/ppt/slideMasters/theme/theme1.xml" Id="Rc7e73b251f4244b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ce46fef6cd64e1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e5a67b8243423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291cfcbeae440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984e004f77417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0751f575194ba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ff8b12cafa496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aa1c67378b4a6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c15890255845d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A. MIDTBØ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A. MIDTBØ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A. MIDTBØ EIENDOM AS ble etablert [år] og holder til i Spydeberg.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A. MIDTBØ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A. MIDTBØ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A. MIDTBØ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−184 106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−139 261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1 160 264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1 162 218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A. MIDTBØ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MIDTBØ ARNE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A. MIDTBØ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Ligotveien 106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1821 Spydeberg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997 227 654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A. MIDTBØ EIENDOM AS</a:t>
            </a:r>
          </a:p>
        </p:txBody>
      </p:sp>
    </p:spTree>
  </p:cSld>
  <p:clrMapOvr>
    <a:masterClrMapping xmlns:a="http://schemas.openxmlformats.org/drawingml/2006/main"/>
  </p:clrMapOvr>
</p:sld>
</file>