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290b4a0dd840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ec29b67f6f4ed8"/>
  </p:sldMasterIdLst>
  <p:sldIdLst>
    <p:sldId xmlns:r="http://schemas.openxmlformats.org/officeDocument/2006/relationships" id="256" r:id="Rfc52c66ff53147b8"/>
    <p:sldId xmlns:r="http://schemas.openxmlformats.org/officeDocument/2006/relationships" id="257" r:id="R6916f3ec148c4e4d"/>
    <p:sldId xmlns:r="http://schemas.openxmlformats.org/officeDocument/2006/relationships" id="258" r:id="Rc0ad35ea28fc46ab"/>
    <p:sldId xmlns:r="http://schemas.openxmlformats.org/officeDocument/2006/relationships" id="259" r:id="R8d18f240395040b1"/>
    <p:sldId xmlns:r="http://schemas.openxmlformats.org/officeDocument/2006/relationships" id="260" r:id="Rb01473b4a5c940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c29b67f6f4ed8" /><Relationship Type="http://schemas.openxmlformats.org/officeDocument/2006/relationships/slide" Target="/ppt/slides/slide1.xml" Id="Rfc52c66ff53147b8" /><Relationship Type="http://schemas.openxmlformats.org/officeDocument/2006/relationships/slide" Target="/ppt/slides/slide2.xml" Id="R6916f3ec148c4e4d" /><Relationship Type="http://schemas.openxmlformats.org/officeDocument/2006/relationships/slide" Target="/ppt/slides/slide3.xml" Id="Rc0ad35ea28fc46ab" /><Relationship Type="http://schemas.openxmlformats.org/officeDocument/2006/relationships/slide" Target="/ppt/slides/slide4.xml" Id="R8d18f240395040b1" /><Relationship Type="http://schemas.openxmlformats.org/officeDocument/2006/relationships/slide" Target="/ppt/slides/slide5.xml" Id="Rb01473b4a5c940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c6fe97501945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d0012bdcb4cbd" /><Relationship Type="http://schemas.openxmlformats.org/officeDocument/2006/relationships/theme" Target="/ppt/slideMasters/theme/theme1.xml" Id="R3c5cacc1be2648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bd0012bdcb4c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28492676846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c44e573b24f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35a39a1a746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473d492544e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f901653bf4a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SPELHAUGEN ZOO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SPELHAUGEN ZOO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SPELHAUGEN ZOO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SPELHAUGEN ZOO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SPELHAUGEN ZOO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SPELHAUGEN ZOO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997 223 098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SPELHAUGEN ZOO AS</a:t>
            </a:r>
          </a:p>
        </p:txBody>
      </p:sp>
    </p:spTree>
  </p:cSld>
  <p:clrMapOvr>
    <a:masterClrMapping xmlns:a="http://schemas.openxmlformats.org/drawingml/2006/main"/>
  </p:clrMapOvr>
</p:sld>
</file>