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1f4f47eb9a49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24f910ef7448d1"/>
  </p:sldMasterIdLst>
  <p:sldIdLst>
    <p:sldId xmlns:r="http://schemas.openxmlformats.org/officeDocument/2006/relationships" id="256" r:id="Rf2b0820c4ee84028"/>
    <p:sldId xmlns:r="http://schemas.openxmlformats.org/officeDocument/2006/relationships" id="257" r:id="Rdccad1d1df914ce0"/>
    <p:sldId xmlns:r="http://schemas.openxmlformats.org/officeDocument/2006/relationships" id="258" r:id="R40505a5a025941c1"/>
    <p:sldId xmlns:r="http://schemas.openxmlformats.org/officeDocument/2006/relationships" id="259" r:id="R8d73df41ab6743cb"/>
    <p:sldId xmlns:r="http://schemas.openxmlformats.org/officeDocument/2006/relationships" id="260" r:id="Rb4aa4b8a84844088"/>
    <p:sldId xmlns:r="http://schemas.openxmlformats.org/officeDocument/2006/relationships" id="261" r:id="Rd566ad5afd664a50"/>
    <p:sldId xmlns:r="http://schemas.openxmlformats.org/officeDocument/2006/relationships" id="262" r:id="Ra317735c1af344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24f910ef7448d1" /><Relationship Type="http://schemas.openxmlformats.org/officeDocument/2006/relationships/slide" Target="/ppt/slides/slide1.xml" Id="Rf2b0820c4ee84028" /><Relationship Type="http://schemas.openxmlformats.org/officeDocument/2006/relationships/slide" Target="/ppt/slides/slide2.xml" Id="Rdccad1d1df914ce0" /><Relationship Type="http://schemas.openxmlformats.org/officeDocument/2006/relationships/slide" Target="/ppt/slides/slide3.xml" Id="R40505a5a025941c1" /><Relationship Type="http://schemas.openxmlformats.org/officeDocument/2006/relationships/slide" Target="/ppt/slides/slide4.xml" Id="R8d73df41ab6743cb" /><Relationship Type="http://schemas.openxmlformats.org/officeDocument/2006/relationships/slide" Target="/ppt/slides/slide5.xml" Id="Rb4aa4b8a84844088" /><Relationship Type="http://schemas.openxmlformats.org/officeDocument/2006/relationships/slide" Target="/ppt/slides/slide6.xml" Id="Rd566ad5afd664a50" /><Relationship Type="http://schemas.openxmlformats.org/officeDocument/2006/relationships/slide" Target="/ppt/slides/slide7.xml" Id="Ra317735c1af344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7abc9e185f43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18a20a3844f1d" /><Relationship Type="http://schemas.openxmlformats.org/officeDocument/2006/relationships/theme" Target="/ppt/slideMasters/theme/theme1.xml" Id="Rba097120da724d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818a20a3844f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6a83373a44c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247b09c1041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78242407c43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5feb8e4ee43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35ac9a35c41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968664ae549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f1c35de5d4d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HIP BYGG 15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HIP BYGG 15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HIP BYGG 15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HIP BYGG 15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HIP BYGG 15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HIP BYGG 15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4 171 670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3 251 377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478 717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722 430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HIP BYGG 15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INDUSTRIPARK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HIP BYGG 15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997 222 172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HIP BYGG 15 AS</a:t>
            </a:r>
          </a:p>
        </p:txBody>
      </p:sp>
    </p:spTree>
  </p:cSld>
  <p:clrMapOvr>
    <a:masterClrMapping xmlns:a="http://schemas.openxmlformats.org/drawingml/2006/main"/>
  </p:clrMapOvr>
</p:sld>
</file>